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Open Sans SemiBold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  <p:embeddedFont>
      <p:font typeface="Open Sans Light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gCfDAArjHrsySl5sRVf/i/5N6Tt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bold.fntdata"/><Relationship Id="rId20" Type="http://schemas.openxmlformats.org/officeDocument/2006/relationships/slide" Target="slides/slide14.xml"/><Relationship Id="rId42" Type="http://schemas.openxmlformats.org/officeDocument/2006/relationships/font" Target="fonts/OpenSansLight-boldItalic.fntdata"/><Relationship Id="rId41" Type="http://schemas.openxmlformats.org/officeDocument/2006/relationships/font" Target="fonts/OpenSansLight-italic.fntdata"/><Relationship Id="rId22" Type="http://schemas.openxmlformats.org/officeDocument/2006/relationships/slide" Target="slides/slide16.xml"/><Relationship Id="rId44" Type="http://schemas.openxmlformats.org/officeDocument/2006/relationships/font" Target="fonts/OpenSans-bold.fntdata"/><Relationship Id="rId21" Type="http://schemas.openxmlformats.org/officeDocument/2006/relationships/slide" Target="slides/slide15.xml"/><Relationship Id="rId43" Type="http://schemas.openxmlformats.org/officeDocument/2006/relationships/font" Target="fonts/OpenSans-regular.fntdata"/><Relationship Id="rId24" Type="http://schemas.openxmlformats.org/officeDocument/2006/relationships/font" Target="fonts/Roboto-bold.fntdata"/><Relationship Id="rId46" Type="http://schemas.openxmlformats.org/officeDocument/2006/relationships/font" Target="fonts/OpenSans-boldItalic.fntdata"/><Relationship Id="rId23" Type="http://schemas.openxmlformats.org/officeDocument/2006/relationships/font" Target="fonts/Roboto-regular.fntdata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47" Type="http://customschemas.google.com/relationships/presentationmetadata" Target="metadata"/><Relationship Id="rId28" Type="http://schemas.openxmlformats.org/officeDocument/2006/relationships/font" Target="fonts/OpenSansSemiBold-bold.fntdata"/><Relationship Id="rId27" Type="http://schemas.openxmlformats.org/officeDocument/2006/relationships/font" Target="fonts/OpenSansSemiBo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SemiBold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elveticaNeue-regular.fntdata"/><Relationship Id="rId30" Type="http://schemas.openxmlformats.org/officeDocument/2006/relationships/font" Target="fonts/OpenSansSemiBold-boldItalic.fntdata"/><Relationship Id="rId11" Type="http://schemas.openxmlformats.org/officeDocument/2006/relationships/slide" Target="slides/slide5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4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7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6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bold.fntdata"/><Relationship Id="rId17" Type="http://schemas.openxmlformats.org/officeDocument/2006/relationships/slide" Target="slides/slide11.xml"/><Relationship Id="rId39" Type="http://schemas.openxmlformats.org/officeDocument/2006/relationships/font" Target="fonts/OpenSansLight-regular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strigo.io/event/5BW9NXdrTCR6nzvdB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/>
              <a:t>Allow us to introduce Elastic SIEM — our first official step in building our vision for what a SIEM should be.</a:t>
            </a:r>
            <a:endParaRPr sz="1400"/>
          </a:p>
        </p:txBody>
      </p:sp>
      <p:sp>
        <p:nvSpPr>
          <p:cNvPr id="2028" name="Google Shape;2028;p1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p10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3" name="Google Shape;217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4" name="Google Shape;2174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11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5" name="Google Shape;21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6" name="Google Shape;2196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12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1" name="Google Shape;2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2" name="Google Shape;2212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3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7" name="Google Shape;22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8" name="Google Shape;2228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14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3" name="Google Shape;22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4" name="Google Shape;224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3" name="Google Shape;226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URL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None/>
            </a:pPr>
            <a:r>
              <a:rPr lang="en" sz="11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https://app.strigo.io/event/5BW9NXdrTCR6nzvdB</a:t>
            </a:r>
            <a:endParaRPr sz="11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Access Token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101600" rtl="0" algn="l">
              <a:lnSpc>
                <a:spcPct val="115000"/>
              </a:lnSpc>
              <a:spcBef>
                <a:spcPts val="800"/>
              </a:spcBef>
              <a:spcAft>
                <a:spcPts val="2300"/>
              </a:spcAft>
              <a:buSzPts val="1100"/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DNXR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1" name="Google Shape;227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3" name="Google Shape;20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4" name="Google Shape;203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3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9" name="Google Shape;2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0" name="Google Shape;2050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4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5" name="Google Shape;206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6" name="Google Shape;2066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5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1" name="Google Shape;20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2" name="Google Shape;2082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8" name="Google Shape;20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9" name="Google Shape;209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7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4" name="Google Shape;2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15" name="Google Shape;2115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8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4" name="Google Shape;2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5" name="Google Shape;2135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9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6" name="Google Shape;21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7" name="Google Shape;2157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center">
  <p:cSld name="Transition cen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8"/>
          <p:cNvSpPr/>
          <p:nvPr/>
        </p:nvSpPr>
        <p:spPr>
          <a:xfrm>
            <a:off x="0" y="0"/>
            <a:ext cx="9144000" cy="51522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Google Shape;12;p18"/>
          <p:cNvPicPr preferRelativeResize="0"/>
          <p:nvPr/>
        </p:nvPicPr>
        <p:blipFill rotWithShape="1">
          <a:blip r:embed="rId2">
            <a:alphaModFix/>
          </a:blip>
          <a:srcRect b="0" l="3462" r="3461" t="0"/>
          <a:stretch/>
        </p:blipFill>
        <p:spPr>
          <a:xfrm>
            <a:off x="0" y="8813"/>
            <a:ext cx="9144000" cy="51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8"/>
          <p:cNvSpPr txBox="1"/>
          <p:nvPr>
            <p:ph type="title"/>
          </p:nvPr>
        </p:nvSpPr>
        <p:spPr>
          <a:xfrm>
            <a:off x="647700" y="1412807"/>
            <a:ext cx="7848600" cy="2317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" name="Google Shape;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map">
  <p:cSld name="Transition map">
    <p:bg>
      <p:bgPr>
        <a:solidFill>
          <a:srgbClr val="008F86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B6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" name="Google Shape;57;p61"/>
          <p:cNvGrpSpPr/>
          <p:nvPr/>
        </p:nvGrpSpPr>
        <p:grpSpPr>
          <a:xfrm>
            <a:off x="196851" y="254000"/>
            <a:ext cx="8782050" cy="4621223"/>
            <a:chOff x="124" y="160"/>
            <a:chExt cx="5532" cy="2911"/>
          </a:xfrm>
        </p:grpSpPr>
        <p:grpSp>
          <p:nvGrpSpPr>
            <p:cNvPr id="58" name="Google Shape;58;p61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59" name="Google Shape;59;p61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" name="Google Shape;60;p61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" name="Google Shape;61;p61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" name="Google Shape;62;p61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" name="Google Shape;63;p61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" name="Google Shape;64;p61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" name="Google Shape;65;p61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" name="Google Shape;66;p61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" name="Google Shape;67;p61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" name="Google Shape;68;p61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" name="Google Shape;69;p61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" name="Google Shape;70;p61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" name="Google Shape;71;p61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" name="Google Shape;72;p61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" name="Google Shape;73;p61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" name="Google Shape;74;p61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" name="Google Shape;75;p61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" name="Google Shape;76;p61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" name="Google Shape;77;p61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" name="Google Shape;78;p61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" name="Google Shape;79;p61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" name="Google Shape;80;p61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" name="Google Shape;81;p61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" name="Google Shape;82;p61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" name="Google Shape;83;p61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" name="Google Shape;84;p61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" name="Google Shape;85;p61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" name="Google Shape;86;p61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" name="Google Shape;87;p61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" name="Google Shape;88;p61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" name="Google Shape;89;p61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0" name="Google Shape;90;p61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1" name="Google Shape;91;p61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2" name="Google Shape;92;p61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3" name="Google Shape;93;p61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4" name="Google Shape;94;p61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61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61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61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8" name="Google Shape;98;p61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" name="Google Shape;99;p61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" name="Google Shape;100;p61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" name="Google Shape;101;p61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" name="Google Shape;102;p61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61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4" name="Google Shape;104;p61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61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61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" name="Google Shape;107;p61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" name="Google Shape;108;p61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" name="Google Shape;109;p61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" name="Google Shape;110;p61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" name="Google Shape;111;p61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" name="Google Shape;112;p61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" name="Google Shape;113;p61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" name="Google Shape;114;p61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" name="Google Shape;115;p61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" name="Google Shape;116;p61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" name="Google Shape;117;p61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" name="Google Shape;118;p61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" name="Google Shape;119;p61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" name="Google Shape;120;p61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" name="Google Shape;121;p61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" name="Google Shape;122;p61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" name="Google Shape;123;p61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" name="Google Shape;124;p61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" name="Google Shape;125;p61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" name="Google Shape;126;p61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" name="Google Shape;127;p61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" name="Google Shape;128;p61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" name="Google Shape;129;p61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" name="Google Shape;130;p61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" name="Google Shape;131;p61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61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61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" name="Google Shape;134;p61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" name="Google Shape;135;p61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" name="Google Shape;136;p61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" name="Google Shape;137;p61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" name="Google Shape;138;p61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" name="Google Shape;139;p61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61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61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61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" name="Google Shape;143;p61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" name="Google Shape;144;p61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" name="Google Shape;145;p61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" name="Google Shape;146;p61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" name="Google Shape;147;p61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" name="Google Shape;148;p61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" name="Google Shape;149;p61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" name="Google Shape;150;p61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61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" name="Google Shape;152;p61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" name="Google Shape;153;p61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" name="Google Shape;154;p61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" name="Google Shape;155;p61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" name="Google Shape;156;p61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" name="Google Shape;157;p61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" name="Google Shape;158;p61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" name="Google Shape;159;p61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" name="Google Shape;160;p61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" name="Google Shape;161;p61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" name="Google Shape;162;p61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" name="Google Shape;163;p61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" name="Google Shape;164;p61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" name="Google Shape;165;p61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" name="Google Shape;166;p61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" name="Google Shape;167;p61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" name="Google Shape;168;p61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" name="Google Shape;169;p61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" name="Google Shape;170;p61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" name="Google Shape;171;p61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" name="Google Shape;172;p61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" name="Google Shape;173;p61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" name="Google Shape;174;p61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" name="Google Shape;175;p61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" name="Google Shape;176;p61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" name="Google Shape;177;p61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" name="Google Shape;178;p61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" name="Google Shape;179;p61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" name="Google Shape;180;p61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" name="Google Shape;181;p61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" name="Google Shape;182;p61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" name="Google Shape;183;p61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" name="Google Shape;184;p61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" name="Google Shape;185;p61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" name="Google Shape;186;p61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" name="Google Shape;187;p61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" name="Google Shape;188;p61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" name="Google Shape;189;p61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" name="Google Shape;190;p61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" name="Google Shape;191;p61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61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61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" name="Google Shape;194;p61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" name="Google Shape;195;p61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" name="Google Shape;196;p61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" name="Google Shape;197;p61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" name="Google Shape;198;p61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" name="Google Shape;199;p61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" name="Google Shape;200;p61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" name="Google Shape;201;p61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" name="Google Shape;202;p61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" name="Google Shape;203;p61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" name="Google Shape;204;p61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" name="Google Shape;205;p61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" name="Google Shape;206;p61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61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61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9" name="Google Shape;209;p61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0" name="Google Shape;210;p61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1" name="Google Shape;211;p61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2" name="Google Shape;212;p61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3" name="Google Shape;213;p61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4" name="Google Shape;214;p61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5" name="Google Shape;215;p61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6" name="Google Shape;216;p61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7" name="Google Shape;217;p61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8" name="Google Shape;218;p61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9" name="Google Shape;219;p61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0" name="Google Shape;220;p61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1" name="Google Shape;221;p61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2" name="Google Shape;222;p61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3" name="Google Shape;223;p61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4" name="Google Shape;224;p61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5" name="Google Shape;225;p61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6" name="Google Shape;226;p61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7" name="Google Shape;227;p61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8" name="Google Shape;228;p61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9" name="Google Shape;229;p61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" name="Google Shape;230;p61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" name="Google Shape;231;p61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" name="Google Shape;232;p61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" name="Google Shape;233;p61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" name="Google Shape;234;p61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" name="Google Shape;235;p61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61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61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" name="Google Shape;238;p61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" name="Google Shape;239;p61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" name="Google Shape;240;p61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" name="Google Shape;241;p61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" name="Google Shape;242;p61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" name="Google Shape;243;p61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" name="Google Shape;244;p61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" name="Google Shape;245;p61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" name="Google Shape;246;p61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" name="Google Shape;247;p61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" name="Google Shape;248;p61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" name="Google Shape;249;p61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" name="Google Shape;250;p61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" name="Google Shape;251;p61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" name="Google Shape;252;p61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" name="Google Shape;253;p61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" name="Google Shape;254;p61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" name="Google Shape;255;p61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" name="Google Shape;256;p61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" name="Google Shape;257;p61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" name="Google Shape;258;p61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59" name="Google Shape;259;p61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260" name="Google Shape;260;p61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" name="Google Shape;261;p61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" name="Google Shape;262;p61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" name="Google Shape;263;p61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" name="Google Shape;264;p61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" name="Google Shape;265;p61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" name="Google Shape;266;p61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" name="Google Shape;267;p61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" name="Google Shape;268;p61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" name="Google Shape;269;p61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" name="Google Shape;270;p61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" name="Google Shape;271;p61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" name="Google Shape;272;p61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" name="Google Shape;273;p61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" name="Google Shape;274;p61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" name="Google Shape;275;p61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" name="Google Shape;276;p61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" name="Google Shape;277;p61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" name="Google Shape;278;p61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" name="Google Shape;279;p61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" name="Google Shape;280;p61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" name="Google Shape;281;p61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" name="Google Shape;282;p61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" name="Google Shape;283;p61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" name="Google Shape;284;p61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" name="Google Shape;285;p61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" name="Google Shape;286;p61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" name="Google Shape;287;p61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" name="Google Shape;288;p61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" name="Google Shape;289;p61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" name="Google Shape;290;p61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" name="Google Shape;291;p61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" name="Google Shape;292;p61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" name="Google Shape;293;p61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4" name="Google Shape;294;p61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5" name="Google Shape;295;p61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" name="Google Shape;296;p61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61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61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61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" name="Google Shape;300;p61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" name="Google Shape;301;p61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" name="Google Shape;302;p61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" name="Google Shape;303;p61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" name="Google Shape;304;p61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" name="Google Shape;305;p61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" name="Google Shape;306;p61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" name="Google Shape;307;p61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" name="Google Shape;308;p61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" name="Google Shape;309;p61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0" name="Google Shape;310;p61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1" name="Google Shape;311;p61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61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61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4" name="Google Shape;314;p61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5" name="Google Shape;315;p61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6" name="Google Shape;316;p61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7" name="Google Shape;317;p61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8" name="Google Shape;318;p61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9" name="Google Shape;319;p61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0" name="Google Shape;320;p61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1" name="Google Shape;321;p61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" name="Google Shape;322;p61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61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61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5" name="Google Shape;325;p61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6" name="Google Shape;326;p61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" name="Google Shape;327;p61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8" name="Google Shape;328;p61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" name="Google Shape;329;p61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0" name="Google Shape;330;p61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1" name="Google Shape;331;p61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2" name="Google Shape;332;p61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3" name="Google Shape;333;p61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4" name="Google Shape;334;p61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5" name="Google Shape;335;p61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6" name="Google Shape;336;p61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7" name="Google Shape;337;p61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8" name="Google Shape;338;p61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9" name="Google Shape;339;p61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0" name="Google Shape;340;p61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1" name="Google Shape;341;p61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2" name="Google Shape;342;p61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3" name="Google Shape;343;p61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4" name="Google Shape;344;p61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5" name="Google Shape;345;p61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6" name="Google Shape;346;p61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7" name="Google Shape;347;p61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" name="Google Shape;348;p61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" name="Google Shape;349;p61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" name="Google Shape;350;p61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" name="Google Shape;351;p61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" name="Google Shape;352;p61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" name="Google Shape;353;p61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" name="Google Shape;354;p61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" name="Google Shape;355;p61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" name="Google Shape;356;p61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" name="Google Shape;357;p61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" name="Google Shape;358;p61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" name="Google Shape;359;p61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" name="Google Shape;360;p61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" name="Google Shape;361;p61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" name="Google Shape;362;p61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" name="Google Shape;363;p61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" name="Google Shape;364;p61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" name="Google Shape;365;p61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" name="Google Shape;366;p61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" name="Google Shape;367;p61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" name="Google Shape;368;p61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" name="Google Shape;369;p61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" name="Google Shape;370;p61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" name="Google Shape;371;p61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" name="Google Shape;372;p61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" name="Google Shape;373;p61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" name="Google Shape;374;p61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" name="Google Shape;375;p61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" name="Google Shape;376;p61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" name="Google Shape;377;p61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" name="Google Shape;378;p61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" name="Google Shape;379;p61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" name="Google Shape;380;p61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" name="Google Shape;381;p61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" name="Google Shape;382;p61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" name="Google Shape;383;p61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" name="Google Shape;384;p61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" name="Google Shape;385;p61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" name="Google Shape;386;p61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" name="Google Shape;387;p61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" name="Google Shape;388;p61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" name="Google Shape;389;p61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" name="Google Shape;390;p61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" name="Google Shape;391;p61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" name="Google Shape;392;p61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" name="Google Shape;393;p61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" name="Google Shape;394;p61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" name="Google Shape;395;p61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" name="Google Shape;396;p61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" name="Google Shape;397;p61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" name="Google Shape;398;p61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" name="Google Shape;399;p61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" name="Google Shape;400;p61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" name="Google Shape;401;p61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" name="Google Shape;402;p61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" name="Google Shape;403;p61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" name="Google Shape;404;p61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" name="Google Shape;405;p61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" name="Google Shape;406;p61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" name="Google Shape;407;p61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" name="Google Shape;408;p61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" name="Google Shape;409;p61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" name="Google Shape;410;p61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" name="Google Shape;411;p61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" name="Google Shape;412;p61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" name="Google Shape;413;p61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" name="Google Shape;414;p61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" name="Google Shape;415;p61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" name="Google Shape;416;p61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" name="Google Shape;417;p61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" name="Google Shape;418;p61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" name="Google Shape;419;p61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" name="Google Shape;420;p61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" name="Google Shape;421;p61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" name="Google Shape;422;p61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" name="Google Shape;423;p61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" name="Google Shape;424;p61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" name="Google Shape;425;p61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" name="Google Shape;426;p61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" name="Google Shape;427;p61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8" name="Google Shape;428;p61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9" name="Google Shape;429;p61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0" name="Google Shape;430;p61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1" name="Google Shape;431;p61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2" name="Google Shape;432;p61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3" name="Google Shape;433;p61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4" name="Google Shape;434;p61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5" name="Google Shape;435;p61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6" name="Google Shape;436;p61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7" name="Google Shape;437;p61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8" name="Google Shape;438;p61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9" name="Google Shape;439;p61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0" name="Google Shape;440;p61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1" name="Google Shape;441;p61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2" name="Google Shape;442;p61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3" name="Google Shape;443;p61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4" name="Google Shape;444;p61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5" name="Google Shape;445;p61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6" name="Google Shape;446;p61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7" name="Google Shape;447;p61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8" name="Google Shape;448;p61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" name="Google Shape;449;p61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61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61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" name="Google Shape;452;p61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" name="Google Shape;453;p61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61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61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" name="Google Shape;456;p61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" name="Google Shape;457;p61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" name="Google Shape;458;p61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" name="Google Shape;459;p61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60" name="Google Shape;460;p61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461" name="Google Shape;461;p61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" name="Google Shape;462;p61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" name="Google Shape;463;p61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" name="Google Shape;464;p61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" name="Google Shape;465;p61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" name="Google Shape;466;p61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" name="Google Shape;467;p61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" name="Google Shape;468;p61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" name="Google Shape;469;p61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" name="Google Shape;470;p61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" name="Google Shape;471;p61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" name="Google Shape;472;p61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" name="Google Shape;473;p61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" name="Google Shape;474;p61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" name="Google Shape;475;p61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" name="Google Shape;476;p61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" name="Google Shape;477;p61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" name="Google Shape;478;p61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" name="Google Shape;479;p61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" name="Google Shape;480;p61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" name="Google Shape;481;p61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" name="Google Shape;482;p61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" name="Google Shape;483;p61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" name="Google Shape;484;p61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" name="Google Shape;485;p61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" name="Google Shape;486;p61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" name="Google Shape;487;p61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" name="Google Shape;488;p61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" name="Google Shape;489;p61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" name="Google Shape;490;p61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" name="Google Shape;491;p61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" name="Google Shape;492;p61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" name="Google Shape;493;p61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" name="Google Shape;494;p61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" name="Google Shape;495;p61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" name="Google Shape;496;p61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" name="Google Shape;497;p61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" name="Google Shape;498;p61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61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" name="Google Shape;500;p61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" name="Google Shape;501;p61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" name="Google Shape;502;p61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" name="Google Shape;503;p61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" name="Google Shape;504;p61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" name="Google Shape;505;p61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" name="Google Shape;506;p61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" name="Google Shape;507;p61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" name="Google Shape;508;p61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" name="Google Shape;509;p61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" name="Google Shape;510;p61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" name="Google Shape;511;p61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" name="Google Shape;512;p61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" name="Google Shape;513;p61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" name="Google Shape;514;p61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" name="Google Shape;515;p61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" name="Google Shape;516;p61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" name="Google Shape;517;p61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" name="Google Shape;518;p61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" name="Google Shape;519;p61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" name="Google Shape;520;p61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" name="Google Shape;521;p61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" name="Google Shape;522;p61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" name="Google Shape;523;p61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" name="Google Shape;524;p61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" name="Google Shape;525;p61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" name="Google Shape;526;p61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" name="Google Shape;527;p61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" name="Google Shape;528;p61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" name="Google Shape;529;p61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0" name="Google Shape;530;p61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1" name="Google Shape;531;p61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2" name="Google Shape;532;p61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3" name="Google Shape;533;p61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4" name="Google Shape;534;p61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5" name="Google Shape;535;p61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6" name="Google Shape;536;p61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7" name="Google Shape;537;p61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8" name="Google Shape;538;p61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9" name="Google Shape;539;p61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0" name="Google Shape;540;p61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1" name="Google Shape;541;p61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2" name="Google Shape;542;p61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3" name="Google Shape;543;p61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4" name="Google Shape;544;p61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5" name="Google Shape;545;p61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6" name="Google Shape;546;p61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7" name="Google Shape;547;p61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8" name="Google Shape;548;p61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9" name="Google Shape;549;p61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0" name="Google Shape;550;p61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1" name="Google Shape;551;p61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2" name="Google Shape;552;p61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3" name="Google Shape;553;p61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61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61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61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61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" name="Google Shape;558;p61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" name="Google Shape;559;p61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61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61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61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61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" name="Google Shape;564;p61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" name="Google Shape;565;p61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" name="Google Shape;566;p61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" name="Google Shape;567;p61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" name="Google Shape;568;p61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" name="Google Shape;569;p61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" name="Google Shape;570;p61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" name="Google Shape;571;p61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" name="Google Shape;572;p61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" name="Google Shape;573;p61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" name="Google Shape;574;p61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" name="Google Shape;575;p61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" name="Google Shape;576;p61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" name="Google Shape;577;p61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" name="Google Shape;578;p61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" name="Google Shape;579;p61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" name="Google Shape;580;p61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" name="Google Shape;581;p61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" name="Google Shape;582;p61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" name="Google Shape;583;p61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" name="Google Shape;584;p61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" name="Google Shape;585;p61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" name="Google Shape;586;p61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" name="Google Shape;587;p61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" name="Google Shape;588;p61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" name="Google Shape;589;p61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" name="Google Shape;590;p61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" name="Google Shape;591;p61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" name="Google Shape;592;p61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" name="Google Shape;593;p61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" name="Google Shape;594;p61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" name="Google Shape;595;p61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" name="Google Shape;596;p61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" name="Google Shape;597;p61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" name="Google Shape;598;p61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" name="Google Shape;599;p61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" name="Google Shape;600;p61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" name="Google Shape;601;p61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" name="Google Shape;602;p61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" name="Google Shape;603;p61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" name="Google Shape;604;p61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" name="Google Shape;605;p61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" name="Google Shape;606;p61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" name="Google Shape;607;p61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" name="Google Shape;608;p61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" name="Google Shape;609;p61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" name="Google Shape;610;p61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" name="Google Shape;611;p61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" name="Google Shape;612;p61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" name="Google Shape;613;p61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" name="Google Shape;614;p61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" name="Google Shape;615;p61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" name="Google Shape;616;p61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" name="Google Shape;617;p61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" name="Google Shape;618;p61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" name="Google Shape;619;p61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" name="Google Shape;620;p61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" name="Google Shape;621;p61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" name="Google Shape;622;p61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" name="Google Shape;623;p61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" name="Google Shape;624;p61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" name="Google Shape;625;p61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" name="Google Shape;626;p61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" name="Google Shape;627;p61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" name="Google Shape;628;p61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" name="Google Shape;629;p61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" name="Google Shape;630;p61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" name="Google Shape;631;p61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" name="Google Shape;632;p61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" name="Google Shape;633;p61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" name="Google Shape;634;p61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5" name="Google Shape;635;p61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6" name="Google Shape;636;p61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7" name="Google Shape;637;p61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8" name="Google Shape;638;p61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9" name="Google Shape;639;p61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0" name="Google Shape;640;p61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1" name="Google Shape;641;p61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2" name="Google Shape;642;p61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3" name="Google Shape;643;p61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4" name="Google Shape;644;p61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5" name="Google Shape;645;p61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6" name="Google Shape;646;p61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7" name="Google Shape;647;p61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8" name="Google Shape;648;p61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9" name="Google Shape;649;p61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0" name="Google Shape;650;p61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1" name="Google Shape;651;p61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2" name="Google Shape;652;p61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3" name="Google Shape;653;p61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4" name="Google Shape;654;p61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5" name="Google Shape;655;p61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6" name="Google Shape;656;p61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7" name="Google Shape;657;p61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8" name="Google Shape;658;p61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9" name="Google Shape;659;p61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0" name="Google Shape;660;p61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61" name="Google Shape;661;p61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662" name="Google Shape;662;p61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3" name="Google Shape;663;p61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4" name="Google Shape;664;p61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5" name="Google Shape;665;p61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6" name="Google Shape;666;p61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7" name="Google Shape;667;p61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8" name="Google Shape;668;p61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9" name="Google Shape;669;p61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0" name="Google Shape;670;p61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1" name="Google Shape;671;p61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2" name="Google Shape;672;p61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3" name="Google Shape;673;p61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4" name="Google Shape;674;p61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5" name="Google Shape;675;p61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6" name="Google Shape;676;p61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7" name="Google Shape;677;p61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8" name="Google Shape;678;p61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9" name="Google Shape;679;p61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0" name="Google Shape;680;p61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1" name="Google Shape;681;p61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2" name="Google Shape;682;p61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3" name="Google Shape;683;p61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4" name="Google Shape;684;p61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5" name="Google Shape;685;p61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6" name="Google Shape;686;p61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7" name="Google Shape;687;p61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8" name="Google Shape;688;p61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9" name="Google Shape;689;p61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0" name="Google Shape;690;p61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1" name="Google Shape;691;p61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2" name="Google Shape;692;p61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3" name="Google Shape;693;p61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4" name="Google Shape;694;p61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5" name="Google Shape;695;p61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6" name="Google Shape;696;p61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7" name="Google Shape;697;p61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8" name="Google Shape;698;p61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9" name="Google Shape;699;p61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0" name="Google Shape;700;p61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1" name="Google Shape;701;p61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2" name="Google Shape;702;p61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3" name="Google Shape;703;p61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4" name="Google Shape;704;p61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5" name="Google Shape;705;p61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6" name="Google Shape;706;p61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7" name="Google Shape;707;p61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8" name="Google Shape;708;p61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9" name="Google Shape;709;p61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0" name="Google Shape;710;p61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1" name="Google Shape;711;p61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2" name="Google Shape;712;p61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3" name="Google Shape;713;p61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4" name="Google Shape;714;p61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5" name="Google Shape;715;p61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6" name="Google Shape;716;p61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7" name="Google Shape;717;p61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8" name="Google Shape;718;p61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9" name="Google Shape;719;p61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0" name="Google Shape;720;p61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1" name="Google Shape;721;p61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2" name="Google Shape;722;p61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3" name="Google Shape;723;p61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4" name="Google Shape;724;p61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5" name="Google Shape;725;p61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6" name="Google Shape;726;p61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7" name="Google Shape;727;p61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8" name="Google Shape;728;p61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9" name="Google Shape;729;p61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0" name="Google Shape;730;p61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1" name="Google Shape;731;p61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2" name="Google Shape;732;p61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3" name="Google Shape;733;p61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4" name="Google Shape;734;p61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5" name="Google Shape;735;p61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6" name="Google Shape;736;p61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7" name="Google Shape;737;p61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8" name="Google Shape;738;p61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9" name="Google Shape;739;p61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0" name="Google Shape;740;p61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1" name="Google Shape;741;p61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2" name="Google Shape;742;p61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3" name="Google Shape;743;p61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4" name="Google Shape;744;p61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5" name="Google Shape;745;p61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6" name="Google Shape;746;p61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7" name="Google Shape;747;p61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8" name="Google Shape;748;p61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9" name="Google Shape;749;p61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0" name="Google Shape;750;p61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1" name="Google Shape;751;p61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2" name="Google Shape;752;p61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3" name="Google Shape;753;p61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4" name="Google Shape;754;p61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5" name="Google Shape;755;p61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6" name="Google Shape;756;p61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7" name="Google Shape;757;p61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8" name="Google Shape;758;p61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9" name="Google Shape;759;p61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0" name="Google Shape;760;p61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1" name="Google Shape;761;p61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2" name="Google Shape;762;p61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3" name="Google Shape;763;p61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4" name="Google Shape;764;p61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5" name="Google Shape;765;p61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6" name="Google Shape;766;p61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7" name="Google Shape;767;p61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8" name="Google Shape;768;p61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9" name="Google Shape;769;p61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0" name="Google Shape;770;p61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1" name="Google Shape;771;p61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2" name="Google Shape;772;p61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3" name="Google Shape;773;p61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4" name="Google Shape;774;p61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5" name="Google Shape;775;p61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6" name="Google Shape;776;p61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7" name="Google Shape;777;p61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8" name="Google Shape;778;p61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9" name="Google Shape;779;p61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0" name="Google Shape;780;p61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1" name="Google Shape;781;p61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2" name="Google Shape;782;p61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3" name="Google Shape;783;p61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4" name="Google Shape;784;p61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5" name="Google Shape;785;p61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6" name="Google Shape;786;p61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7" name="Google Shape;787;p61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8" name="Google Shape;788;p61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9" name="Google Shape;789;p61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0" name="Google Shape;790;p61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1" name="Google Shape;791;p61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2" name="Google Shape;792;p61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3" name="Google Shape;793;p61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4" name="Google Shape;794;p61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5" name="Google Shape;795;p61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6" name="Google Shape;796;p61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7" name="Google Shape;797;p61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8" name="Google Shape;798;p61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9" name="Google Shape;799;p61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0" name="Google Shape;800;p61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1" name="Google Shape;801;p61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2" name="Google Shape;802;p61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3" name="Google Shape;803;p61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4" name="Google Shape;804;p61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5" name="Google Shape;805;p61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6" name="Google Shape;806;p61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7" name="Google Shape;807;p61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8" name="Google Shape;808;p61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9" name="Google Shape;809;p61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0" name="Google Shape;810;p61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1" name="Google Shape;811;p61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2" name="Google Shape;812;p61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3" name="Google Shape;813;p61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4" name="Google Shape;814;p61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5" name="Google Shape;815;p61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6" name="Google Shape;816;p61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7" name="Google Shape;817;p61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8" name="Google Shape;818;p61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9" name="Google Shape;819;p61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0" name="Google Shape;820;p61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1" name="Google Shape;821;p61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2" name="Google Shape;822;p61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3" name="Google Shape;823;p61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4" name="Google Shape;824;p61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5" name="Google Shape;825;p61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6" name="Google Shape;826;p61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7" name="Google Shape;827;p61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8" name="Google Shape;828;p61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9" name="Google Shape;829;p61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0" name="Google Shape;830;p61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1" name="Google Shape;831;p61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2" name="Google Shape;832;p61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3" name="Google Shape;833;p61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4" name="Google Shape;834;p61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5" name="Google Shape;835;p61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6" name="Google Shape;836;p61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7" name="Google Shape;837;p61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8" name="Google Shape;838;p61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9" name="Google Shape;839;p61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0" name="Google Shape;840;p61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1" name="Google Shape;841;p61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2" name="Google Shape;842;p61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3" name="Google Shape;843;p61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4" name="Google Shape;844;p61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5" name="Google Shape;845;p61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6" name="Google Shape;846;p61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7" name="Google Shape;847;p61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8" name="Google Shape;848;p61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9" name="Google Shape;849;p61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0" name="Google Shape;850;p61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1" name="Google Shape;851;p61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2" name="Google Shape;852;p61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3" name="Google Shape;853;p61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61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5" name="Google Shape;855;p61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6" name="Google Shape;856;p61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7" name="Google Shape;857;p61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8" name="Google Shape;858;p61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9" name="Google Shape;859;p61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0" name="Google Shape;860;p61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1" name="Google Shape;861;p61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62" name="Google Shape;862;p61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3" name="Google Shape;863;p61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4" name="Google Shape;864;p61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5" name="Google Shape;865;p61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6" name="Google Shape;866;p61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7" name="Google Shape;867;p61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8" name="Google Shape;868;p61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69" name="Google Shape;869;p61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0" name="Google Shape;870;p61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1" name="Google Shape;871;p61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2" name="Google Shape;872;p61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3" name="Google Shape;873;p61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4" name="Google Shape;874;p61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5" name="Google Shape;875;p61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6" name="Google Shape;876;p61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7" name="Google Shape;877;p61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8" name="Google Shape;878;p61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79" name="Google Shape;879;p61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0" name="Google Shape;880;p61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1" name="Google Shape;881;p61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2" name="Google Shape;882;p61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3" name="Google Shape;883;p61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4" name="Google Shape;884;p61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5" name="Google Shape;885;p61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6" name="Google Shape;886;p61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7" name="Google Shape;887;p61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8" name="Google Shape;888;p61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89" name="Google Shape;889;p61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0" name="Google Shape;890;p61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1" name="Google Shape;891;p61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2" name="Google Shape;892;p61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3" name="Google Shape;893;p61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4" name="Google Shape;894;p61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5" name="Google Shape;895;p61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6" name="Google Shape;896;p61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97" name="Google Shape;897;p61"/>
          <p:cNvSpPr txBox="1"/>
          <p:nvPr>
            <p:ph idx="1" type="body"/>
          </p:nvPr>
        </p:nvSpPr>
        <p:spPr>
          <a:xfrm>
            <a:off x="718820" y="739141"/>
            <a:ext cx="69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8" name="Google Shape;898;p61"/>
          <p:cNvSpPr txBox="1"/>
          <p:nvPr>
            <p:ph idx="2" type="body"/>
          </p:nvPr>
        </p:nvSpPr>
        <p:spPr>
          <a:xfrm>
            <a:off x="718820" y="3174404"/>
            <a:ext cx="5186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9" name="Google Shape;89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2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2">
  <p:cSld name="Image with Caption 2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63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4" name="Google Shape;904;p63"/>
          <p:cNvSpPr txBox="1"/>
          <p:nvPr>
            <p:ph idx="1" type="body"/>
          </p:nvPr>
        </p:nvSpPr>
        <p:spPr>
          <a:xfrm>
            <a:off x="485036" y="624840"/>
            <a:ext cx="35880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3">
  <p:cSld name="Image with Caption 3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4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7" name="Google Shape;907;p64"/>
          <p:cNvSpPr txBox="1"/>
          <p:nvPr>
            <p:ph idx="1" type="body"/>
          </p:nvPr>
        </p:nvSpPr>
        <p:spPr>
          <a:xfrm>
            <a:off x="443048" y="340258"/>
            <a:ext cx="37659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8" name="Google Shape;908;p64"/>
          <p:cNvSpPr txBox="1"/>
          <p:nvPr>
            <p:ph idx="3" type="body"/>
          </p:nvPr>
        </p:nvSpPr>
        <p:spPr>
          <a:xfrm>
            <a:off x="443048" y="1092584"/>
            <a:ext cx="37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9" name="Google Shape;909;p64"/>
          <p:cNvSpPr txBox="1"/>
          <p:nvPr>
            <p:ph idx="4" type="body"/>
          </p:nvPr>
        </p:nvSpPr>
        <p:spPr>
          <a:xfrm>
            <a:off x="448550" y="1558215"/>
            <a:ext cx="3768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">
  <p:cSld name="Image with Caption">
    <p:bg>
      <p:bgPr>
        <a:solidFill>
          <a:schemeClr val="lt1"/>
        </a:solidFill>
      </p:bgPr>
    </p:bg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65"/>
          <p:cNvSpPr/>
          <p:nvPr/>
        </p:nvSpPr>
        <p:spPr>
          <a:xfrm>
            <a:off x="3176" y="0"/>
            <a:ext cx="4570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2" name="Google Shape;912;p65"/>
          <p:cNvSpPr/>
          <p:nvPr/>
        </p:nvSpPr>
        <p:spPr>
          <a:xfrm>
            <a:off x="4573588" y="0"/>
            <a:ext cx="457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3" name="Google Shape;913;p65"/>
          <p:cNvSpPr txBox="1"/>
          <p:nvPr>
            <p:ph type="title"/>
          </p:nvPr>
        </p:nvSpPr>
        <p:spPr>
          <a:xfrm>
            <a:off x="5234940" y="784862"/>
            <a:ext cx="34518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65"/>
          <p:cNvSpPr/>
          <p:nvPr>
            <p:ph idx="2" type="pic"/>
          </p:nvPr>
        </p:nvSpPr>
        <p:spPr>
          <a:xfrm>
            <a:off x="45878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5" name="Google Shape;915;p65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6" name="Google Shape;916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Image with logo">
  <p:cSld name="Device Image with logo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6"/>
          <p:cNvSpPr/>
          <p:nvPr/>
        </p:nvSpPr>
        <p:spPr>
          <a:xfrm>
            <a:off x="0" y="2379"/>
            <a:ext cx="49197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9" name="Google Shape;919;p66"/>
          <p:cNvSpPr/>
          <p:nvPr>
            <p:ph idx="2" type="pic"/>
          </p:nvPr>
        </p:nvSpPr>
        <p:spPr>
          <a:xfrm>
            <a:off x="1558290" y="973032"/>
            <a:ext cx="1798200" cy="319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25" lIns="145075" spcFirstLastPara="1" rIns="145075" wrap="square" tIns="725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20" name="Google Shape;920;p66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device with logo">
  <p:cSld name="Image device with logo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7"/>
          <p:cNvSpPr/>
          <p:nvPr/>
        </p:nvSpPr>
        <p:spPr>
          <a:xfrm>
            <a:off x="2836325" y="2379"/>
            <a:ext cx="63078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23" name="Google Shape;923;p67"/>
          <p:cNvPicPr preferRelativeResize="0"/>
          <p:nvPr/>
        </p:nvPicPr>
        <p:blipFill rotWithShape="1">
          <a:blip r:embed="rId2">
            <a:alphaModFix/>
          </a:blip>
          <a:srcRect b="14026" l="0" r="0" t="-928"/>
          <a:stretch/>
        </p:blipFill>
        <p:spPr>
          <a:xfrm>
            <a:off x="3133276" y="750553"/>
            <a:ext cx="5779725" cy="349605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924" name="Google Shape;924;p67"/>
          <p:cNvSpPr/>
          <p:nvPr>
            <p:ph idx="2" type="pic"/>
          </p:nvPr>
        </p:nvSpPr>
        <p:spPr>
          <a:xfrm>
            <a:off x="3129547" y="1082681"/>
            <a:ext cx="5785800" cy="3163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925" name="Google Shape;92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1531"/>
            <a:ext cx="796131" cy="27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Content_1">
  <p:cSld name="Logo with Content_1">
    <p:bg>
      <p:bgPr>
        <a:solidFill>
          <a:schemeClr val="lt1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68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8" name="Google Shape;928;p68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9" name="Google Shape;929;p68"/>
          <p:cNvSpPr txBox="1"/>
          <p:nvPr>
            <p:ph type="title"/>
          </p:nvPr>
        </p:nvSpPr>
        <p:spPr>
          <a:xfrm>
            <a:off x="3651504" y="784862"/>
            <a:ext cx="50352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68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1" name="Google Shape;93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Quote">
  <p:cSld name="Logo with Quote">
    <p:bg>
      <p:bgPr>
        <a:solidFill>
          <a:schemeClr val="lt1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9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4" name="Google Shape;934;p69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Google Shape;935;p69"/>
          <p:cNvSpPr txBox="1"/>
          <p:nvPr>
            <p:ph type="title"/>
          </p:nvPr>
        </p:nvSpPr>
        <p:spPr>
          <a:xfrm>
            <a:off x="3651504" y="1578741"/>
            <a:ext cx="5035200" cy="271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69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37" name="Google Shape;937;p69"/>
          <p:cNvGrpSpPr/>
          <p:nvPr/>
        </p:nvGrpSpPr>
        <p:grpSpPr>
          <a:xfrm>
            <a:off x="5831598" y="763673"/>
            <a:ext cx="662948" cy="577222"/>
            <a:chOff x="688975" y="1885950"/>
            <a:chExt cx="484505" cy="421853"/>
          </a:xfrm>
        </p:grpSpPr>
        <p:sp>
          <p:nvSpPr>
            <p:cNvPr id="938" name="Google Shape;938;p69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9" name="Google Shape;939;p69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40" name="Google Shape;94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Content_2">
  <p:cSld name="Logo with Content_2">
    <p:bg>
      <p:bgPr>
        <a:solidFill>
          <a:schemeClr val="lt1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70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3" name="Google Shape;943;p70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4" name="Google Shape;944;p70"/>
          <p:cNvSpPr txBox="1"/>
          <p:nvPr>
            <p:ph type="title"/>
          </p:nvPr>
        </p:nvSpPr>
        <p:spPr>
          <a:xfrm>
            <a:off x="3651504" y="784862"/>
            <a:ext cx="50352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70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6" name="Google Shape;946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4">
  <p:cSld name="Image with Caption 4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/>
          <p:nvPr/>
        </p:nvSpPr>
        <p:spPr>
          <a:xfrm>
            <a:off x="4572000" y="2379"/>
            <a:ext cx="45720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17;p21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" type="body"/>
          </p:nvPr>
        </p:nvSpPr>
        <p:spPr>
          <a:xfrm>
            <a:off x="443048" y="340258"/>
            <a:ext cx="37659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3" type="body"/>
          </p:nvPr>
        </p:nvSpPr>
        <p:spPr>
          <a:xfrm>
            <a:off x="443048" y="1092584"/>
            <a:ext cx="37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4" type="body"/>
          </p:nvPr>
        </p:nvSpPr>
        <p:spPr>
          <a:xfrm>
            <a:off x="448550" y="1558215"/>
            <a:ext cx="3768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Quote 2">
  <p:cSld name="Logo with Quote 2">
    <p:bg>
      <p:bgPr>
        <a:solidFill>
          <a:schemeClr val="lt1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9" name="Google Shape;949;p71"/>
          <p:cNvSpPr txBox="1"/>
          <p:nvPr>
            <p:ph type="title"/>
          </p:nvPr>
        </p:nvSpPr>
        <p:spPr>
          <a:xfrm>
            <a:off x="5029200" y="1639829"/>
            <a:ext cx="3657600" cy="271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0" name="Google Shape;950;p71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1" name="Google Shape;951;p71"/>
          <p:cNvGrpSpPr/>
          <p:nvPr/>
        </p:nvGrpSpPr>
        <p:grpSpPr>
          <a:xfrm>
            <a:off x="6526542" y="763673"/>
            <a:ext cx="662948" cy="577222"/>
            <a:chOff x="688975" y="1885950"/>
            <a:chExt cx="484505" cy="421853"/>
          </a:xfrm>
        </p:grpSpPr>
        <p:sp>
          <p:nvSpPr>
            <p:cNvPr id="952" name="Google Shape;952;p71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53" name="Google Shape;953;p71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54" name="Google Shape;954;p7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55" name="Google Shape;955;p71"/>
          <p:cNvCxnSpPr/>
          <p:nvPr/>
        </p:nvCxnSpPr>
        <p:spPr>
          <a:xfrm>
            <a:off x="1726712" y="2800145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6" name="Google Shape;956;p71"/>
          <p:cNvSpPr txBox="1"/>
          <p:nvPr>
            <p:ph idx="1" type="body"/>
          </p:nvPr>
        </p:nvSpPr>
        <p:spPr>
          <a:xfrm>
            <a:off x="797762" y="3028534"/>
            <a:ext cx="30099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7" name="Google Shape;957;p71"/>
          <p:cNvSpPr txBox="1"/>
          <p:nvPr>
            <p:ph idx="2" type="body"/>
          </p:nvPr>
        </p:nvSpPr>
        <p:spPr>
          <a:xfrm>
            <a:off x="283412" y="3942092"/>
            <a:ext cx="4038600" cy="964800"/>
          </a:xfrm>
          <a:prstGeom prst="rect">
            <a:avLst/>
          </a:prstGeom>
          <a:noFill/>
          <a:ln>
            <a:noFill/>
          </a:ln>
        </p:spPr>
        <p:txBody>
          <a:bodyPr anchorCtr="1" anchor="b" bIns="45675" lIns="91400" spcFirstLastPara="1" rIns="91400" wrap="square" tIns="45675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58" name="Google Shape;958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1531"/>
            <a:ext cx="796131" cy="27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Two Circle">
  <p:cSld name="Image Two Circle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2"/>
          <p:cNvSpPr/>
          <p:nvPr/>
        </p:nvSpPr>
        <p:spPr>
          <a:xfrm>
            <a:off x="3176" y="0"/>
            <a:ext cx="9140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72"/>
          <p:cNvSpPr/>
          <p:nvPr>
            <p:ph idx="2" type="pic"/>
          </p:nvPr>
        </p:nvSpPr>
        <p:spPr>
          <a:xfrm>
            <a:off x="68738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2" name="Google Shape;962;p72"/>
          <p:cNvSpPr/>
          <p:nvPr>
            <p:ph idx="3" type="pic"/>
          </p:nvPr>
        </p:nvSpPr>
        <p:spPr>
          <a:xfrm>
            <a:off x="480980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3" name="Google Shape;963;p72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4" name="Google Shape;96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1531"/>
            <a:ext cx="796131" cy="27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Two Full Bleed">
  <p:cSld name="Images Two Full Bleed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73"/>
          <p:cNvSpPr/>
          <p:nvPr/>
        </p:nvSpPr>
        <p:spPr>
          <a:xfrm>
            <a:off x="0" y="1505148"/>
            <a:ext cx="9144000" cy="3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73"/>
          <p:cNvSpPr/>
          <p:nvPr>
            <p:ph idx="2" type="pic"/>
          </p:nvPr>
        </p:nvSpPr>
        <p:spPr>
          <a:xfrm>
            <a:off x="4573588" y="0"/>
            <a:ext cx="4570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8" name="Google Shape;968;p73"/>
          <p:cNvSpPr/>
          <p:nvPr>
            <p:ph idx="3" type="pic"/>
          </p:nvPr>
        </p:nvSpPr>
        <p:spPr>
          <a:xfrm>
            <a:off x="0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ingle">
  <p:cSld name="Image Single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74"/>
          <p:cNvSpPr/>
          <p:nvPr/>
        </p:nvSpPr>
        <p:spPr>
          <a:xfrm>
            <a:off x="0" y="1505148"/>
            <a:ext cx="9144000" cy="3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7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title_dark">
  <p:cSld name="Title with subtitle_dark">
    <p:bg>
      <p:bgPr>
        <a:solidFill>
          <a:srgbClr val="003B66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75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5" name="Google Shape;975;p75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6" name="Google Shape;976;p75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7" name="Google Shape;977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hite">
  <p:cSld name="Blank White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76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ight">
  <p:cSld name="Code Light"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7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77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3" name="Google Shape;983;p77"/>
          <p:cNvSpPr/>
          <p:nvPr/>
        </p:nvSpPr>
        <p:spPr>
          <a:xfrm>
            <a:off x="458788" y="1250305"/>
            <a:ext cx="8229600" cy="34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4" name="Google Shape;984;p77"/>
          <p:cNvSpPr txBox="1"/>
          <p:nvPr>
            <p:ph idx="2" type="body"/>
          </p:nvPr>
        </p:nvSpPr>
        <p:spPr>
          <a:xfrm>
            <a:off x="690880" y="14649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Dark">
  <p:cSld name="Code Dark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8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78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8" name="Google Shape;988;p78"/>
          <p:cNvSpPr/>
          <p:nvPr/>
        </p:nvSpPr>
        <p:spPr>
          <a:xfrm>
            <a:off x="458788" y="1250305"/>
            <a:ext cx="8229600" cy="34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78"/>
          <p:cNvSpPr txBox="1"/>
          <p:nvPr>
            <p:ph idx="2" type="body"/>
          </p:nvPr>
        </p:nvSpPr>
        <p:spPr>
          <a:xfrm>
            <a:off x="690880" y="14649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title">
  <p:cSld name="Image with title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9"/>
          <p:cNvSpPr txBox="1"/>
          <p:nvPr>
            <p:ph type="title"/>
          </p:nvPr>
        </p:nvSpPr>
        <p:spPr>
          <a:xfrm>
            <a:off x="343932" y="152402"/>
            <a:ext cx="7962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79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3" name="Google Shape;993;p79"/>
          <p:cNvSpPr/>
          <p:nvPr>
            <p:ph idx="2" type="pic"/>
          </p:nvPr>
        </p:nvSpPr>
        <p:spPr>
          <a:xfrm>
            <a:off x="0" y="1201423"/>
            <a:ext cx="91440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with title">
  <p:cSld name="Media with title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0"/>
          <p:cNvSpPr txBox="1"/>
          <p:nvPr>
            <p:ph type="title"/>
          </p:nvPr>
        </p:nvSpPr>
        <p:spPr>
          <a:xfrm>
            <a:off x="343932" y="152402"/>
            <a:ext cx="7962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80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7" name="Google Shape;997;p80"/>
          <p:cNvSpPr/>
          <p:nvPr>
            <p:ph idx="2" type="media"/>
          </p:nvPr>
        </p:nvSpPr>
        <p:spPr>
          <a:xfrm>
            <a:off x="-4011" y="1200629"/>
            <a:ext cx="9144000" cy="3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">
  <p:cSld name="Bulle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343932" y="1219203"/>
            <a:ext cx="79620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2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media with logo">
  <p:cSld name="Device media with logo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1"/>
          <p:cNvSpPr/>
          <p:nvPr/>
        </p:nvSpPr>
        <p:spPr>
          <a:xfrm>
            <a:off x="0" y="2379"/>
            <a:ext cx="49197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0" name="Google Shape;1000;p81"/>
          <p:cNvSpPr/>
          <p:nvPr/>
        </p:nvSpPr>
        <p:spPr>
          <a:xfrm>
            <a:off x="1436851" y="422928"/>
            <a:ext cx="2046000" cy="42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001" name="Google Shape;1001;p81"/>
          <p:cNvSpPr/>
          <p:nvPr>
            <p:ph idx="2" type="pic"/>
          </p:nvPr>
        </p:nvSpPr>
        <p:spPr>
          <a:xfrm>
            <a:off x="5486400" y="1810459"/>
            <a:ext cx="31242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2" name="Google Shape;1002;p81"/>
          <p:cNvSpPr/>
          <p:nvPr>
            <p:ph idx="3" type="media"/>
          </p:nvPr>
        </p:nvSpPr>
        <p:spPr>
          <a:xfrm>
            <a:off x="1545463" y="982383"/>
            <a:ext cx="1828800" cy="319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25" lIns="145075" spcFirstLastPara="1" rIns="145075" wrap="square" tIns="725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3" name="Google Shape;1003;p81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device with logo">
  <p:cSld name="Media device with logo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82"/>
          <p:cNvSpPr/>
          <p:nvPr>
            <p:ph idx="2" type="pic"/>
          </p:nvPr>
        </p:nvSpPr>
        <p:spPr>
          <a:xfrm>
            <a:off x="304800" y="2098266"/>
            <a:ext cx="22860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6" name="Google Shape;1006;p82"/>
          <p:cNvSpPr/>
          <p:nvPr/>
        </p:nvSpPr>
        <p:spPr>
          <a:xfrm>
            <a:off x="2836325" y="2379"/>
            <a:ext cx="63078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7" name="Google Shape;1007;p82"/>
          <p:cNvPicPr preferRelativeResize="0"/>
          <p:nvPr/>
        </p:nvPicPr>
        <p:blipFill rotWithShape="1">
          <a:blip r:embed="rId2">
            <a:alphaModFix/>
          </a:blip>
          <a:srcRect b="14026" l="0" r="0" t="-928"/>
          <a:stretch/>
        </p:blipFill>
        <p:spPr>
          <a:xfrm>
            <a:off x="3133276" y="750553"/>
            <a:ext cx="5779725" cy="349605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1008" name="Google Shape;1008;p82"/>
          <p:cNvSpPr/>
          <p:nvPr>
            <p:ph idx="3" type="media"/>
          </p:nvPr>
        </p:nvSpPr>
        <p:spPr>
          <a:xfrm>
            <a:off x="3134894" y="1086559"/>
            <a:ext cx="57804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09" name="Google Shape;100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1531"/>
            <a:ext cx="796131" cy="27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logo">
  <p:cSld name="Blank with logo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83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ack">
  <p:cSld name="Blank Black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84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5"/>
          <p:cNvSpPr txBox="1"/>
          <p:nvPr>
            <p:ph idx="12" type="sldNum"/>
          </p:nvPr>
        </p:nvSpPr>
        <p:spPr>
          <a:xfrm>
            <a:off x="4464620" y="4878959"/>
            <a:ext cx="2082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title">
  <p:cSld name="Title with subtitle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0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3" name="Google Shape;1023;p20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">
  <p:cSld name="Bullet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23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6" name="Google Shape;1026;p23"/>
          <p:cNvSpPr txBox="1"/>
          <p:nvPr>
            <p:ph idx="1" type="body"/>
          </p:nvPr>
        </p:nvSpPr>
        <p:spPr>
          <a:xfrm>
            <a:off x="343932" y="1219203"/>
            <a:ext cx="79620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7" name="Google Shape;1027;p23"/>
          <p:cNvSpPr txBox="1"/>
          <p:nvPr>
            <p:ph idx="2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1F2C33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760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0" name="Google Shape;1030;p24"/>
          <p:cNvCxnSpPr/>
          <p:nvPr/>
        </p:nvCxnSpPr>
        <p:spPr>
          <a:xfrm>
            <a:off x="694943" y="3218696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31" name="Google Shape;10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027"/>
            <a:ext cx="1318931" cy="453445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24"/>
          <p:cNvSpPr/>
          <p:nvPr/>
        </p:nvSpPr>
        <p:spPr>
          <a:xfrm>
            <a:off x="152400" y="4779517"/>
            <a:ext cx="685800" cy="3045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24"/>
          <p:cNvSpPr txBox="1"/>
          <p:nvPr>
            <p:ph idx="1" type="body"/>
          </p:nvPr>
        </p:nvSpPr>
        <p:spPr>
          <a:xfrm>
            <a:off x="586714" y="3409182"/>
            <a:ext cx="45645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4" name="Google Shape;1034;p24"/>
          <p:cNvSpPr txBox="1"/>
          <p:nvPr>
            <p:ph idx="2" type="body"/>
          </p:nvPr>
        </p:nvSpPr>
        <p:spPr>
          <a:xfrm>
            <a:off x="578803" y="1412301"/>
            <a:ext cx="52581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chemeClr val="accent1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37" name="Google Shape;1037;p25"/>
          <p:cNvGrpSpPr/>
          <p:nvPr/>
        </p:nvGrpSpPr>
        <p:grpSpPr>
          <a:xfrm>
            <a:off x="4240796" y="550313"/>
            <a:ext cx="662948" cy="577222"/>
            <a:chOff x="688975" y="1885950"/>
            <a:chExt cx="484505" cy="421853"/>
          </a:xfrm>
        </p:grpSpPr>
        <p:sp>
          <p:nvSpPr>
            <p:cNvPr id="1038" name="Google Shape;1038;p25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9" name="Google Shape;1039;p25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40" name="Google Shape;1040;p25"/>
          <p:cNvSpPr txBox="1"/>
          <p:nvPr>
            <p:ph idx="1" type="body"/>
          </p:nvPr>
        </p:nvSpPr>
        <p:spPr>
          <a:xfrm>
            <a:off x="1082929" y="1475489"/>
            <a:ext cx="6978600" cy="2565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1" name="Google Shape;1041;p25"/>
          <p:cNvSpPr txBox="1"/>
          <p:nvPr>
            <p:ph idx="2" type="body"/>
          </p:nvPr>
        </p:nvSpPr>
        <p:spPr>
          <a:xfrm>
            <a:off x="1079500" y="4291594"/>
            <a:ext cx="6985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0" spcFirstLastPara="1" rIns="0" wrap="square" tIns="456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bg>
      <p:bgPr>
        <a:solidFill>
          <a:srgbClr val="008F86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4" name="Google Shape;1044;p26"/>
          <p:cNvSpPr txBox="1"/>
          <p:nvPr>
            <p:ph idx="1" type="body"/>
          </p:nvPr>
        </p:nvSpPr>
        <p:spPr>
          <a:xfrm>
            <a:off x="952500" y="1185867"/>
            <a:ext cx="7239000" cy="2772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5" name="Google Shape;1045;p26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6" name="Google Shape;104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title">
  <p:cSld name="Title with subtitl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5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5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7"/>
          <p:cNvSpPr txBox="1"/>
          <p:nvPr>
            <p:ph type="title"/>
          </p:nvPr>
        </p:nvSpPr>
        <p:spPr>
          <a:xfrm>
            <a:off x="343932" y="59476"/>
            <a:ext cx="7962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27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0" name="Google Shape;1050;p27"/>
          <p:cNvSpPr/>
          <p:nvPr>
            <p:ph idx="2" type="chart"/>
          </p:nvPr>
        </p:nvSpPr>
        <p:spPr>
          <a:xfrm>
            <a:off x="1066800" y="1429811"/>
            <a:ext cx="70104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">
  <p:cSld name="Transition">
    <p:bg>
      <p:bgPr>
        <a:solidFill>
          <a:srgbClr val="008F86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3" name="Google Shape;1053;p28"/>
          <p:cNvSpPr txBox="1"/>
          <p:nvPr>
            <p:ph idx="1" type="body"/>
          </p:nvPr>
        </p:nvSpPr>
        <p:spPr>
          <a:xfrm>
            <a:off x="718820" y="739141"/>
            <a:ext cx="69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4" name="Google Shape;1054;p28"/>
          <p:cNvSpPr txBox="1"/>
          <p:nvPr>
            <p:ph idx="2" type="body"/>
          </p:nvPr>
        </p:nvSpPr>
        <p:spPr>
          <a:xfrm>
            <a:off x="718820" y="3174404"/>
            <a:ext cx="5186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55" name="Google Shape;105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map">
  <p:cSld name="Transition map">
    <p:bg>
      <p:bgPr>
        <a:solidFill>
          <a:srgbClr val="008F86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B6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58" name="Google Shape;1058;p29"/>
          <p:cNvGrpSpPr/>
          <p:nvPr/>
        </p:nvGrpSpPr>
        <p:grpSpPr>
          <a:xfrm>
            <a:off x="196851" y="254000"/>
            <a:ext cx="8782050" cy="4621223"/>
            <a:chOff x="124" y="160"/>
            <a:chExt cx="5532" cy="2911"/>
          </a:xfrm>
        </p:grpSpPr>
        <p:grpSp>
          <p:nvGrpSpPr>
            <p:cNvPr id="1059" name="Google Shape;1059;p29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1060" name="Google Shape;1060;p29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1" name="Google Shape;1061;p29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2" name="Google Shape;1062;p29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3" name="Google Shape;1063;p29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4" name="Google Shape;1064;p29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5" name="Google Shape;1065;p29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7" name="Google Shape;1067;p29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8" name="Google Shape;1068;p29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9" name="Google Shape;1069;p29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0" name="Google Shape;1070;p29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1" name="Google Shape;1071;p29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2" name="Google Shape;1072;p29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3" name="Google Shape;1073;p29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4" name="Google Shape;1074;p29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5" name="Google Shape;1075;p29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6" name="Google Shape;1076;p29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7" name="Google Shape;1077;p29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9" name="Google Shape;1079;p29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0" name="Google Shape;1080;p29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1" name="Google Shape;1081;p29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2" name="Google Shape;1082;p29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3" name="Google Shape;1083;p29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4" name="Google Shape;1084;p29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5" name="Google Shape;1085;p29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6" name="Google Shape;1086;p29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7" name="Google Shape;1087;p29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8" name="Google Shape;1088;p29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9" name="Google Shape;1089;p29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0" name="Google Shape;1090;p29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1" name="Google Shape;1091;p29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2" name="Google Shape;1092;p29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3" name="Google Shape;1093;p29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4" name="Google Shape;1094;p29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5" name="Google Shape;1095;p29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6" name="Google Shape;1096;p29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7" name="Google Shape;1097;p29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8" name="Google Shape;1098;p29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9" name="Google Shape;1099;p29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0" name="Google Shape;1100;p29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1" name="Google Shape;1101;p29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2" name="Google Shape;1102;p29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3" name="Google Shape;1103;p29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4" name="Google Shape;1104;p29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5" name="Google Shape;1105;p29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6" name="Google Shape;1106;p29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7" name="Google Shape;1107;p29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8" name="Google Shape;1108;p29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9" name="Google Shape;1109;p29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0" name="Google Shape;1110;p29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1" name="Google Shape;1111;p29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2" name="Google Shape;1112;p29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3" name="Google Shape;1113;p29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4" name="Google Shape;1114;p29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5" name="Google Shape;1115;p29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6" name="Google Shape;1116;p29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7" name="Google Shape;1117;p29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8" name="Google Shape;1118;p29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9" name="Google Shape;1119;p29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0" name="Google Shape;1120;p29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1" name="Google Shape;1121;p29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2" name="Google Shape;1122;p29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3" name="Google Shape;1123;p29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4" name="Google Shape;1124;p29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5" name="Google Shape;1125;p29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6" name="Google Shape;1126;p29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7" name="Google Shape;1127;p29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8" name="Google Shape;1128;p29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9" name="Google Shape;1129;p29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0" name="Google Shape;1130;p29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1" name="Google Shape;1131;p29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2" name="Google Shape;1132;p29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3" name="Google Shape;1133;p29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4" name="Google Shape;1134;p29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5" name="Google Shape;1135;p29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6" name="Google Shape;1136;p29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7" name="Google Shape;1137;p29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8" name="Google Shape;1138;p29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9" name="Google Shape;1139;p29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0" name="Google Shape;1140;p29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1" name="Google Shape;1141;p29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2" name="Google Shape;1142;p29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3" name="Google Shape;1143;p29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4" name="Google Shape;1144;p29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5" name="Google Shape;1145;p29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6" name="Google Shape;1146;p29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7" name="Google Shape;1147;p29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8" name="Google Shape;1148;p29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9" name="Google Shape;1149;p29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0" name="Google Shape;1150;p29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1" name="Google Shape;1151;p29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2" name="Google Shape;1152;p29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3" name="Google Shape;1153;p29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4" name="Google Shape;1154;p29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5" name="Google Shape;1155;p29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6" name="Google Shape;1156;p29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7" name="Google Shape;1157;p29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8" name="Google Shape;1158;p29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9" name="Google Shape;1159;p29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0" name="Google Shape;1160;p29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1" name="Google Shape;1161;p29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2" name="Google Shape;1162;p29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3" name="Google Shape;1163;p29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4" name="Google Shape;1164;p29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5" name="Google Shape;1165;p29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6" name="Google Shape;1166;p29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7" name="Google Shape;1167;p29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8" name="Google Shape;1168;p29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9" name="Google Shape;1169;p29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0" name="Google Shape;1170;p29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1" name="Google Shape;1171;p29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2" name="Google Shape;1172;p29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3" name="Google Shape;1173;p29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4" name="Google Shape;1174;p29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5" name="Google Shape;1175;p29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6" name="Google Shape;1176;p29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7" name="Google Shape;1177;p29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8" name="Google Shape;1178;p29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9" name="Google Shape;1179;p29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0" name="Google Shape;1180;p29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1" name="Google Shape;1181;p29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2" name="Google Shape;1182;p29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3" name="Google Shape;1183;p29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4" name="Google Shape;1184;p29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5" name="Google Shape;1185;p29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6" name="Google Shape;1186;p29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7" name="Google Shape;1187;p29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8" name="Google Shape;1188;p29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9" name="Google Shape;1189;p29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0" name="Google Shape;1190;p29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1" name="Google Shape;1191;p29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2" name="Google Shape;1192;p29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3" name="Google Shape;1193;p29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4" name="Google Shape;1194;p29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5" name="Google Shape;1195;p29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6" name="Google Shape;1196;p29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7" name="Google Shape;1197;p29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8" name="Google Shape;1198;p29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9" name="Google Shape;1199;p29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0" name="Google Shape;1200;p29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1" name="Google Shape;1201;p29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2" name="Google Shape;1202;p29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3" name="Google Shape;1203;p29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4" name="Google Shape;1204;p29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5" name="Google Shape;1205;p29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6" name="Google Shape;1206;p29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7" name="Google Shape;1207;p29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8" name="Google Shape;1208;p29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9" name="Google Shape;1209;p29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0" name="Google Shape;1210;p29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1" name="Google Shape;1211;p29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2" name="Google Shape;1212;p29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3" name="Google Shape;1213;p29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4" name="Google Shape;1214;p29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5" name="Google Shape;1215;p29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6" name="Google Shape;1216;p29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7" name="Google Shape;1217;p29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8" name="Google Shape;1218;p29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9" name="Google Shape;1219;p29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0" name="Google Shape;1220;p29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1" name="Google Shape;1221;p29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2" name="Google Shape;1222;p29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3" name="Google Shape;1223;p29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4" name="Google Shape;1224;p29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5" name="Google Shape;1225;p29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6" name="Google Shape;1226;p29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7" name="Google Shape;1227;p29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8" name="Google Shape;1228;p29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9" name="Google Shape;1229;p29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0" name="Google Shape;1230;p29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1" name="Google Shape;1231;p29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2" name="Google Shape;1232;p29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3" name="Google Shape;1233;p29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4" name="Google Shape;1234;p29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5" name="Google Shape;1235;p29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6" name="Google Shape;1236;p29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7" name="Google Shape;1237;p29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8" name="Google Shape;1238;p29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9" name="Google Shape;1239;p29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0" name="Google Shape;1240;p29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1" name="Google Shape;1241;p29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2" name="Google Shape;1242;p29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3" name="Google Shape;1243;p29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4" name="Google Shape;1244;p29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5" name="Google Shape;1245;p29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6" name="Google Shape;1246;p29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7" name="Google Shape;1247;p29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8" name="Google Shape;1248;p29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9" name="Google Shape;1249;p29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0" name="Google Shape;1250;p29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1" name="Google Shape;1251;p29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2" name="Google Shape;1252;p29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3" name="Google Shape;1253;p29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4" name="Google Shape;1254;p29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5" name="Google Shape;1255;p29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6" name="Google Shape;1256;p29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7" name="Google Shape;1257;p29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8" name="Google Shape;1258;p29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9" name="Google Shape;1259;p29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260" name="Google Shape;1260;p29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1261" name="Google Shape;1261;p29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2" name="Google Shape;1262;p29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3" name="Google Shape;1263;p29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4" name="Google Shape;1264;p29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5" name="Google Shape;1265;p29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6" name="Google Shape;1266;p29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7" name="Google Shape;1267;p29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8" name="Google Shape;1268;p29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9" name="Google Shape;1269;p29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0" name="Google Shape;1270;p29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1" name="Google Shape;1271;p29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2" name="Google Shape;1272;p29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3" name="Google Shape;1273;p29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4" name="Google Shape;1274;p29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5" name="Google Shape;1275;p29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6" name="Google Shape;1276;p29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7" name="Google Shape;1277;p29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8" name="Google Shape;1278;p29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9" name="Google Shape;1279;p29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0" name="Google Shape;1280;p29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1" name="Google Shape;1281;p29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2" name="Google Shape;1282;p29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3" name="Google Shape;1283;p29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4" name="Google Shape;1284;p29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5" name="Google Shape;1285;p29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6" name="Google Shape;1286;p29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7" name="Google Shape;1287;p29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9" name="Google Shape;1289;p29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0" name="Google Shape;1290;p29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1" name="Google Shape;1291;p29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2" name="Google Shape;1292;p29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3" name="Google Shape;1293;p29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4" name="Google Shape;1294;p29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5" name="Google Shape;1295;p29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6" name="Google Shape;1296;p29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7" name="Google Shape;1297;p29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8" name="Google Shape;1298;p29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9" name="Google Shape;1299;p29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0" name="Google Shape;1300;p29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4" name="Google Shape;1304;p29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5" name="Google Shape;1305;p29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6" name="Google Shape;1306;p29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7" name="Google Shape;1307;p29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8" name="Google Shape;1308;p29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9" name="Google Shape;1309;p29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0" name="Google Shape;1310;p29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1" name="Google Shape;1311;p29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2" name="Google Shape;1312;p29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3" name="Google Shape;1313;p29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4" name="Google Shape;1314;p29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5" name="Google Shape;1315;p29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6" name="Google Shape;1316;p29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7" name="Google Shape;1317;p29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8" name="Google Shape;1318;p29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9" name="Google Shape;1319;p29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0" name="Google Shape;1320;p29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1" name="Google Shape;1321;p29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2" name="Google Shape;1322;p29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3" name="Google Shape;1323;p29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4" name="Google Shape;1324;p29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5" name="Google Shape;1325;p29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6" name="Google Shape;1326;p29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7" name="Google Shape;1327;p29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1" name="Google Shape;1331;p29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2" name="Google Shape;1332;p29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3" name="Google Shape;1333;p29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4" name="Google Shape;1334;p29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5" name="Google Shape;1335;p29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6" name="Google Shape;1336;p29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7" name="Google Shape;1337;p29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8" name="Google Shape;1338;p29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9" name="Google Shape;1339;p29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0" name="Google Shape;1340;p29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1" name="Google Shape;1341;p29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2" name="Google Shape;1342;p29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3" name="Google Shape;1343;p29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4" name="Google Shape;1344;p29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5" name="Google Shape;1345;p29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6" name="Google Shape;1346;p29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7" name="Google Shape;1347;p29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8" name="Google Shape;1348;p29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9" name="Google Shape;1349;p29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0" name="Google Shape;1350;p29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1" name="Google Shape;1351;p29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2" name="Google Shape;1352;p29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3" name="Google Shape;1353;p29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4" name="Google Shape;1354;p29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5" name="Google Shape;1355;p29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6" name="Google Shape;1356;p29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7" name="Google Shape;1357;p29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8" name="Google Shape;1358;p29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9" name="Google Shape;1359;p29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0" name="Google Shape;1360;p29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1" name="Google Shape;1361;p29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2" name="Google Shape;1362;p29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3" name="Google Shape;1363;p29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4" name="Google Shape;1364;p29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5" name="Google Shape;1365;p29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6" name="Google Shape;1366;p29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7" name="Google Shape;1367;p29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8" name="Google Shape;1368;p29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9" name="Google Shape;1369;p29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0" name="Google Shape;1370;p29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1" name="Google Shape;1371;p29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2" name="Google Shape;1372;p29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3" name="Google Shape;1373;p29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4" name="Google Shape;1374;p29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5" name="Google Shape;1375;p29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6" name="Google Shape;1376;p29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7" name="Google Shape;1377;p29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8" name="Google Shape;1378;p29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9" name="Google Shape;1379;p29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0" name="Google Shape;1380;p29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1" name="Google Shape;1381;p29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2" name="Google Shape;1382;p29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3" name="Google Shape;1383;p29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4" name="Google Shape;1384;p29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5" name="Google Shape;1385;p29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6" name="Google Shape;1386;p29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7" name="Google Shape;1387;p29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8" name="Google Shape;1388;p29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9" name="Google Shape;1389;p29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0" name="Google Shape;1390;p29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1" name="Google Shape;1391;p29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2" name="Google Shape;1392;p29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3" name="Google Shape;1393;p29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4" name="Google Shape;1394;p29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5" name="Google Shape;1395;p29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6" name="Google Shape;1396;p29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7" name="Google Shape;1397;p29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8" name="Google Shape;1398;p29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9" name="Google Shape;1399;p29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0" name="Google Shape;1400;p29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1" name="Google Shape;1401;p29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2" name="Google Shape;1402;p29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3" name="Google Shape;1403;p29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4" name="Google Shape;1404;p29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5" name="Google Shape;1405;p29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6" name="Google Shape;1406;p29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7" name="Google Shape;1407;p29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8" name="Google Shape;1408;p29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9" name="Google Shape;1409;p29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0" name="Google Shape;1410;p29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1" name="Google Shape;1411;p29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2" name="Google Shape;1412;p29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3" name="Google Shape;1413;p29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4" name="Google Shape;1414;p29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5" name="Google Shape;1415;p29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6" name="Google Shape;1416;p29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7" name="Google Shape;1417;p29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8" name="Google Shape;1418;p29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9" name="Google Shape;1419;p29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0" name="Google Shape;1420;p29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1" name="Google Shape;1421;p29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2" name="Google Shape;1422;p29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0" name="Google Shape;1440;p29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6" name="Google Shape;1446;p29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7" name="Google Shape;1447;p29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6" name="Google Shape;1456;p29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7" name="Google Shape;1457;p29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461" name="Google Shape;1461;p29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1462" name="Google Shape;1462;p29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8" name="Google Shape;1468;p29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9" name="Google Shape;1469;p29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2" name="Google Shape;1472;p29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6" name="Google Shape;1496;p29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1" name="Google Shape;1511;p29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2" name="Google Shape;1512;p29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3" name="Google Shape;1513;p29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4" name="Google Shape;1514;p29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5" name="Google Shape;1515;p29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3" name="Google Shape;1523;p29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4" name="Google Shape;1524;p29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5" name="Google Shape;1525;p29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1" name="Google Shape;1541;p29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2" name="Google Shape;1542;p29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7" name="Google Shape;1557;p29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8" name="Google Shape;1558;p29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9" name="Google Shape;1559;p29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0" name="Google Shape;1560;p29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1" name="Google Shape;1561;p29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2" name="Google Shape;1562;p29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3" name="Google Shape;1563;p29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4" name="Google Shape;1564;p29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5" name="Google Shape;1565;p29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6" name="Google Shape;1566;p29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7" name="Google Shape;1567;p29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8" name="Google Shape;1568;p29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9" name="Google Shape;1569;p29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0" name="Google Shape;1570;p29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4" name="Google Shape;1574;p29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5" name="Google Shape;1575;p29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0" name="Google Shape;1580;p29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3" name="Google Shape;1583;p29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4" name="Google Shape;1584;p29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5" name="Google Shape;1585;p29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7" name="Google Shape;1587;p29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8" name="Google Shape;1588;p29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9" name="Google Shape;1589;p29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0" name="Google Shape;1590;p29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1" name="Google Shape;1591;p29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2" name="Google Shape;1592;p29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3" name="Google Shape;1593;p29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5" name="Google Shape;1595;p29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6" name="Google Shape;1596;p29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7" name="Google Shape;1597;p29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8" name="Google Shape;1598;p29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9" name="Google Shape;1599;p29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0" name="Google Shape;1600;p29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1" name="Google Shape;1601;p29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2" name="Google Shape;1602;p29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3" name="Google Shape;1603;p29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4" name="Google Shape;1604;p29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5" name="Google Shape;1605;p29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8" name="Google Shape;1608;p29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9" name="Google Shape;1609;p29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0" name="Google Shape;1610;p29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1" name="Google Shape;1611;p29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2" name="Google Shape;1612;p29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3" name="Google Shape;1613;p29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4" name="Google Shape;1614;p29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5" name="Google Shape;1615;p29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6" name="Google Shape;1616;p29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7" name="Google Shape;1617;p29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8" name="Google Shape;1618;p29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9" name="Google Shape;1619;p29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0" name="Google Shape;1620;p29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1" name="Google Shape;1621;p29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2" name="Google Shape;1622;p29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3" name="Google Shape;1623;p29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4" name="Google Shape;1624;p29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5" name="Google Shape;1625;p29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6" name="Google Shape;1626;p29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7" name="Google Shape;1627;p29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8" name="Google Shape;1628;p29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9" name="Google Shape;1629;p29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0" name="Google Shape;1630;p29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1" name="Google Shape;1631;p29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2" name="Google Shape;1632;p29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3" name="Google Shape;1633;p29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4" name="Google Shape;1634;p29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5" name="Google Shape;1635;p29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6" name="Google Shape;1636;p29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7" name="Google Shape;1637;p29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8" name="Google Shape;1638;p29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9" name="Google Shape;1639;p29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0" name="Google Shape;1640;p29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1" name="Google Shape;1641;p29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2" name="Google Shape;1642;p29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3" name="Google Shape;1643;p29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4" name="Google Shape;1644;p29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5" name="Google Shape;1645;p29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6" name="Google Shape;1646;p29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7" name="Google Shape;1647;p29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8" name="Google Shape;1648;p29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29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29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29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29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29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4" name="Google Shape;1654;p29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5" name="Google Shape;1655;p29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29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29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29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29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29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1" name="Google Shape;1661;p29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662" name="Google Shape;1662;p29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1663" name="Google Shape;1663;p29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29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29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29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29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8" name="Google Shape;1668;p29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9" name="Google Shape;1669;p29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0" name="Google Shape;1670;p29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1" name="Google Shape;1671;p29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2" name="Google Shape;1672;p29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3" name="Google Shape;1673;p29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4" name="Google Shape;1674;p29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5" name="Google Shape;1675;p29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6" name="Google Shape;1676;p29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7" name="Google Shape;1677;p29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8" name="Google Shape;1678;p29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9" name="Google Shape;1679;p29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0" name="Google Shape;1680;p29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1" name="Google Shape;1681;p29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2" name="Google Shape;1682;p29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3" name="Google Shape;1683;p29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4" name="Google Shape;1684;p29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5" name="Google Shape;1685;p29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6" name="Google Shape;1686;p29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7" name="Google Shape;1687;p29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8" name="Google Shape;1688;p29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9" name="Google Shape;1689;p29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0" name="Google Shape;1690;p29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1" name="Google Shape;1691;p29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2" name="Google Shape;1692;p29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3" name="Google Shape;1693;p29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4" name="Google Shape;1694;p29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5" name="Google Shape;1695;p29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6" name="Google Shape;1696;p29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7" name="Google Shape;1697;p29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8" name="Google Shape;1698;p29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9" name="Google Shape;1699;p29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0" name="Google Shape;1700;p29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1" name="Google Shape;1701;p29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2" name="Google Shape;1702;p29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3" name="Google Shape;1703;p29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4" name="Google Shape;1704;p29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5" name="Google Shape;1705;p29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6" name="Google Shape;1706;p29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7" name="Google Shape;1707;p29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8" name="Google Shape;1708;p29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9" name="Google Shape;1709;p29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0" name="Google Shape;1710;p29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1" name="Google Shape;1711;p29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2" name="Google Shape;1712;p29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3" name="Google Shape;1713;p29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4" name="Google Shape;1714;p29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5" name="Google Shape;1715;p29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6" name="Google Shape;1716;p29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7" name="Google Shape;1717;p29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8" name="Google Shape;1718;p29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9" name="Google Shape;1719;p29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0" name="Google Shape;1720;p29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1" name="Google Shape;1721;p29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2" name="Google Shape;1722;p29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3" name="Google Shape;1723;p29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4" name="Google Shape;1724;p29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5" name="Google Shape;1725;p29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6" name="Google Shape;1726;p29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7" name="Google Shape;1727;p29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8" name="Google Shape;1728;p29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9" name="Google Shape;1729;p29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0" name="Google Shape;1730;p29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1" name="Google Shape;1731;p29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2" name="Google Shape;1732;p29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3" name="Google Shape;1733;p29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4" name="Google Shape;1734;p29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5" name="Google Shape;1735;p29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6" name="Google Shape;1736;p29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7" name="Google Shape;1737;p29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8" name="Google Shape;1738;p29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9" name="Google Shape;1739;p29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0" name="Google Shape;1740;p29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1" name="Google Shape;1741;p29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2" name="Google Shape;1742;p29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3" name="Google Shape;1743;p29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4" name="Google Shape;1744;p29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5" name="Google Shape;1745;p29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6" name="Google Shape;1746;p29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7" name="Google Shape;1747;p29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8" name="Google Shape;1748;p29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9" name="Google Shape;1749;p29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0" name="Google Shape;1750;p29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1" name="Google Shape;1751;p29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2" name="Google Shape;1752;p29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3" name="Google Shape;1753;p29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4" name="Google Shape;1754;p29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5" name="Google Shape;1755;p29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6" name="Google Shape;1756;p29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7" name="Google Shape;1757;p29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8" name="Google Shape;1758;p29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9" name="Google Shape;1759;p29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0" name="Google Shape;1760;p29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1" name="Google Shape;1761;p29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2" name="Google Shape;1762;p29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3" name="Google Shape;1763;p29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4" name="Google Shape;1764;p29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5" name="Google Shape;1765;p29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6" name="Google Shape;1766;p29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7" name="Google Shape;1767;p29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8" name="Google Shape;1768;p29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9" name="Google Shape;1769;p29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0" name="Google Shape;1770;p29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1" name="Google Shape;1771;p29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2" name="Google Shape;1772;p29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3" name="Google Shape;1773;p29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4" name="Google Shape;1774;p29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5" name="Google Shape;1775;p29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6" name="Google Shape;1776;p29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7" name="Google Shape;1777;p29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8" name="Google Shape;1778;p29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9" name="Google Shape;1779;p29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0" name="Google Shape;1780;p29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1" name="Google Shape;1781;p29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2" name="Google Shape;1782;p29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3" name="Google Shape;1783;p29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4" name="Google Shape;1784;p29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5" name="Google Shape;1785;p29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6" name="Google Shape;1786;p29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7" name="Google Shape;1787;p29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8" name="Google Shape;1788;p29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9" name="Google Shape;1789;p29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0" name="Google Shape;1790;p29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1" name="Google Shape;1791;p29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2" name="Google Shape;1792;p29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3" name="Google Shape;1793;p29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4" name="Google Shape;1794;p29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5" name="Google Shape;1795;p29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6" name="Google Shape;1796;p29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7" name="Google Shape;1797;p29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8" name="Google Shape;1798;p29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9" name="Google Shape;1799;p29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0" name="Google Shape;1800;p29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1" name="Google Shape;1801;p29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2" name="Google Shape;1802;p29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3" name="Google Shape;1803;p29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4" name="Google Shape;1804;p29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5" name="Google Shape;1805;p29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6" name="Google Shape;1806;p29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7" name="Google Shape;1807;p29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8" name="Google Shape;1808;p29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9" name="Google Shape;1809;p29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0" name="Google Shape;1810;p29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1" name="Google Shape;1811;p29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2" name="Google Shape;1812;p29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3" name="Google Shape;1813;p29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4" name="Google Shape;1814;p29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5" name="Google Shape;1815;p29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6" name="Google Shape;1816;p29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7" name="Google Shape;1817;p29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8" name="Google Shape;1818;p29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9" name="Google Shape;1819;p29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0" name="Google Shape;1820;p29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1" name="Google Shape;1821;p29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2" name="Google Shape;1822;p29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3" name="Google Shape;1823;p29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4" name="Google Shape;1824;p29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5" name="Google Shape;1825;p29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6" name="Google Shape;1826;p29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7" name="Google Shape;1827;p29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8" name="Google Shape;1828;p29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9" name="Google Shape;1829;p29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0" name="Google Shape;1830;p29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1" name="Google Shape;1831;p29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2" name="Google Shape;1832;p29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3" name="Google Shape;1833;p29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4" name="Google Shape;1834;p29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5" name="Google Shape;1835;p29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6" name="Google Shape;1836;p29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7" name="Google Shape;1837;p29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8" name="Google Shape;1838;p29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9" name="Google Shape;1839;p29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0" name="Google Shape;1840;p29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1" name="Google Shape;1841;p29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2" name="Google Shape;1842;p29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3" name="Google Shape;1843;p29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4" name="Google Shape;1844;p29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5" name="Google Shape;1845;p29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6" name="Google Shape;1846;p29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7" name="Google Shape;1847;p29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8" name="Google Shape;1848;p29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9" name="Google Shape;1849;p29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0" name="Google Shape;1850;p29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1" name="Google Shape;1851;p29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2" name="Google Shape;1852;p29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3" name="Google Shape;1853;p29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4" name="Google Shape;1854;p29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5" name="Google Shape;1855;p29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6" name="Google Shape;1856;p29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7" name="Google Shape;1857;p29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8" name="Google Shape;1858;p29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9" name="Google Shape;1859;p29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0" name="Google Shape;1860;p29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1" name="Google Shape;1861;p29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2" name="Google Shape;1862;p29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509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863" name="Google Shape;1863;p29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4" name="Google Shape;1864;p29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5" name="Google Shape;1865;p29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6" name="Google Shape;1866;p29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7" name="Google Shape;1867;p29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8" name="Google Shape;1868;p29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69" name="Google Shape;1869;p29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0" name="Google Shape;1870;p29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1" name="Google Shape;1871;p29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2" name="Google Shape;1872;p29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3" name="Google Shape;1873;p29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4" name="Google Shape;1874;p29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5" name="Google Shape;1875;p29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6" name="Google Shape;1876;p29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7" name="Google Shape;1877;p29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8" name="Google Shape;1878;p29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9" name="Google Shape;1879;p29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0" name="Google Shape;1880;p29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1" name="Google Shape;1881;p29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2" name="Google Shape;1882;p29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3" name="Google Shape;1883;p29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4" name="Google Shape;1884;p29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5" name="Google Shape;1885;p29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6" name="Google Shape;1886;p29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7" name="Google Shape;1887;p29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8" name="Google Shape;1888;p29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89" name="Google Shape;1889;p29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0" name="Google Shape;1890;p29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1" name="Google Shape;1891;p29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2" name="Google Shape;1892;p29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3" name="Google Shape;1893;p29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4" name="Google Shape;1894;p29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5" name="Google Shape;1895;p29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6" name="Google Shape;1896;p29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97" name="Google Shape;1897;p29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509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98" name="Google Shape;1898;p29"/>
          <p:cNvSpPr txBox="1"/>
          <p:nvPr>
            <p:ph idx="1" type="body"/>
          </p:nvPr>
        </p:nvSpPr>
        <p:spPr>
          <a:xfrm>
            <a:off x="718820" y="739141"/>
            <a:ext cx="69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99" name="Google Shape;1899;p29"/>
          <p:cNvSpPr txBox="1"/>
          <p:nvPr>
            <p:ph idx="2" type="body"/>
          </p:nvPr>
        </p:nvSpPr>
        <p:spPr>
          <a:xfrm>
            <a:off x="718820" y="3174404"/>
            <a:ext cx="5186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00" name="Google Shape;190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center">
  <p:cSld name="Transition center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30"/>
          <p:cNvSpPr/>
          <p:nvPr/>
        </p:nvSpPr>
        <p:spPr>
          <a:xfrm>
            <a:off x="0" y="0"/>
            <a:ext cx="9144000" cy="51522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03" name="Google Shape;1903;p30"/>
          <p:cNvPicPr preferRelativeResize="0"/>
          <p:nvPr/>
        </p:nvPicPr>
        <p:blipFill rotWithShape="1">
          <a:blip r:embed="rId2">
            <a:alphaModFix/>
          </a:blip>
          <a:srcRect b="0" l="3462" r="3461" t="0"/>
          <a:stretch/>
        </p:blipFill>
        <p:spPr>
          <a:xfrm>
            <a:off x="0" y="8813"/>
            <a:ext cx="9144000" cy="51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30"/>
          <p:cNvSpPr txBox="1"/>
          <p:nvPr>
            <p:ph type="title"/>
          </p:nvPr>
        </p:nvSpPr>
        <p:spPr>
          <a:xfrm>
            <a:off x="647700" y="1412807"/>
            <a:ext cx="7848600" cy="2317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05" name="Google Shape;190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31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2">
  <p:cSld name="Image with Caption 2"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32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0" name="Google Shape;1910;p32"/>
          <p:cNvSpPr txBox="1"/>
          <p:nvPr>
            <p:ph idx="1" type="body"/>
          </p:nvPr>
        </p:nvSpPr>
        <p:spPr>
          <a:xfrm>
            <a:off x="485036" y="624840"/>
            <a:ext cx="35880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3">
  <p:cSld name="Image with Caption 3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33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3" name="Google Shape;1913;p33"/>
          <p:cNvSpPr txBox="1"/>
          <p:nvPr>
            <p:ph idx="1" type="body"/>
          </p:nvPr>
        </p:nvSpPr>
        <p:spPr>
          <a:xfrm>
            <a:off x="443048" y="340258"/>
            <a:ext cx="37659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4" name="Google Shape;1914;p33"/>
          <p:cNvSpPr txBox="1"/>
          <p:nvPr>
            <p:ph idx="3" type="body"/>
          </p:nvPr>
        </p:nvSpPr>
        <p:spPr>
          <a:xfrm>
            <a:off x="443048" y="1092584"/>
            <a:ext cx="37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15" name="Google Shape;1915;p33"/>
          <p:cNvSpPr txBox="1"/>
          <p:nvPr>
            <p:ph idx="4" type="body"/>
          </p:nvPr>
        </p:nvSpPr>
        <p:spPr>
          <a:xfrm>
            <a:off x="448550" y="1558215"/>
            <a:ext cx="3768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4">
  <p:cSld name="Image with Caption 4"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34"/>
          <p:cNvSpPr/>
          <p:nvPr/>
        </p:nvSpPr>
        <p:spPr>
          <a:xfrm>
            <a:off x="4572000" y="2379"/>
            <a:ext cx="45720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8" name="Google Shape;1918;p34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19" name="Google Shape;1919;p34"/>
          <p:cNvSpPr txBox="1"/>
          <p:nvPr>
            <p:ph idx="1" type="body"/>
          </p:nvPr>
        </p:nvSpPr>
        <p:spPr>
          <a:xfrm>
            <a:off x="443048" y="340258"/>
            <a:ext cx="37659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0" name="Google Shape;1920;p34"/>
          <p:cNvSpPr txBox="1"/>
          <p:nvPr>
            <p:ph idx="3" type="body"/>
          </p:nvPr>
        </p:nvSpPr>
        <p:spPr>
          <a:xfrm>
            <a:off x="443048" y="1092584"/>
            <a:ext cx="37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21" name="Google Shape;1921;p34"/>
          <p:cNvSpPr txBox="1"/>
          <p:nvPr>
            <p:ph idx="4" type="body"/>
          </p:nvPr>
        </p:nvSpPr>
        <p:spPr>
          <a:xfrm>
            <a:off x="448550" y="1558215"/>
            <a:ext cx="3768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">
  <p:cSld name="Image with Caption">
    <p:bg>
      <p:bgPr>
        <a:solidFill>
          <a:schemeClr val="lt1"/>
        </a:solidFill>
      </p:bgPr>
    </p:bg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35"/>
          <p:cNvSpPr/>
          <p:nvPr/>
        </p:nvSpPr>
        <p:spPr>
          <a:xfrm>
            <a:off x="3176" y="0"/>
            <a:ext cx="4570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4" name="Google Shape;1924;p35"/>
          <p:cNvSpPr/>
          <p:nvPr/>
        </p:nvSpPr>
        <p:spPr>
          <a:xfrm>
            <a:off x="4573588" y="0"/>
            <a:ext cx="457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5" name="Google Shape;1925;p35"/>
          <p:cNvSpPr txBox="1"/>
          <p:nvPr>
            <p:ph type="title"/>
          </p:nvPr>
        </p:nvSpPr>
        <p:spPr>
          <a:xfrm>
            <a:off x="5234940" y="784862"/>
            <a:ext cx="34518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6" name="Google Shape;1926;p35"/>
          <p:cNvSpPr/>
          <p:nvPr>
            <p:ph idx="2" type="pic"/>
          </p:nvPr>
        </p:nvSpPr>
        <p:spPr>
          <a:xfrm>
            <a:off x="45878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7" name="Google Shape;1927;p35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28" name="Google Shape;192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Image with logo">
  <p:cSld name="Device Image with logo"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6"/>
          <p:cNvSpPr/>
          <p:nvPr/>
        </p:nvSpPr>
        <p:spPr>
          <a:xfrm>
            <a:off x="0" y="2379"/>
            <a:ext cx="49197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1" name="Google Shape;1931;p36"/>
          <p:cNvSpPr/>
          <p:nvPr>
            <p:ph idx="2" type="pic"/>
          </p:nvPr>
        </p:nvSpPr>
        <p:spPr>
          <a:xfrm>
            <a:off x="1558290" y="973032"/>
            <a:ext cx="1798200" cy="319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25" lIns="145075" spcFirstLastPara="1" rIns="145075" wrap="square" tIns="725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32" name="Google Shape;1932;p36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1F2C33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24899" cy="5134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56"/>
          <p:cNvCxnSpPr/>
          <p:nvPr/>
        </p:nvCxnSpPr>
        <p:spPr>
          <a:xfrm>
            <a:off x="694943" y="3218696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" name="Google Shape;3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027"/>
            <a:ext cx="1316494" cy="45260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6"/>
          <p:cNvSpPr txBox="1"/>
          <p:nvPr>
            <p:ph idx="1" type="body"/>
          </p:nvPr>
        </p:nvSpPr>
        <p:spPr>
          <a:xfrm>
            <a:off x="586714" y="3409182"/>
            <a:ext cx="45645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6"/>
          <p:cNvSpPr txBox="1"/>
          <p:nvPr>
            <p:ph idx="2" type="body"/>
          </p:nvPr>
        </p:nvSpPr>
        <p:spPr>
          <a:xfrm>
            <a:off x="578803" y="1412301"/>
            <a:ext cx="52581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device with logo">
  <p:cSld name="Image device with logo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37"/>
          <p:cNvSpPr/>
          <p:nvPr/>
        </p:nvSpPr>
        <p:spPr>
          <a:xfrm>
            <a:off x="2836325" y="2379"/>
            <a:ext cx="63078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5" name="Google Shape;1935;p37"/>
          <p:cNvPicPr preferRelativeResize="0"/>
          <p:nvPr/>
        </p:nvPicPr>
        <p:blipFill rotWithShape="1">
          <a:blip r:embed="rId2">
            <a:alphaModFix/>
          </a:blip>
          <a:srcRect b="14026" l="0" r="0" t="-928"/>
          <a:stretch/>
        </p:blipFill>
        <p:spPr>
          <a:xfrm>
            <a:off x="3133276" y="750553"/>
            <a:ext cx="5779725" cy="349605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1936" name="Google Shape;1936;p37"/>
          <p:cNvSpPr/>
          <p:nvPr>
            <p:ph idx="2" type="pic"/>
          </p:nvPr>
        </p:nvSpPr>
        <p:spPr>
          <a:xfrm>
            <a:off x="3129547" y="1082681"/>
            <a:ext cx="5785800" cy="3163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937" name="Google Shape;193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1531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Content_1">
  <p:cSld name="Logo with Content_1">
    <p:bg>
      <p:bgPr>
        <a:solidFill>
          <a:schemeClr val="lt1"/>
        </a:solidFill>
      </p:bgPr>
    </p:bg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38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0" name="Google Shape;1940;p38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1" name="Google Shape;1941;p38"/>
          <p:cNvSpPr txBox="1"/>
          <p:nvPr>
            <p:ph type="title"/>
          </p:nvPr>
        </p:nvSpPr>
        <p:spPr>
          <a:xfrm>
            <a:off x="3651504" y="784862"/>
            <a:ext cx="50352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2" name="Google Shape;1942;p38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3" name="Google Shape;194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Quote">
  <p:cSld name="Logo with Quote">
    <p:bg>
      <p:bgPr>
        <a:solidFill>
          <a:schemeClr val="lt1"/>
        </a:solidFill>
      </p:bgPr>
    </p:bg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39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6" name="Google Shape;1946;p39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47" name="Google Shape;1947;p39"/>
          <p:cNvSpPr txBox="1"/>
          <p:nvPr>
            <p:ph type="title"/>
          </p:nvPr>
        </p:nvSpPr>
        <p:spPr>
          <a:xfrm>
            <a:off x="3651504" y="1578741"/>
            <a:ext cx="5035200" cy="271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8" name="Google Shape;1948;p39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49" name="Google Shape;1949;p39"/>
          <p:cNvGrpSpPr/>
          <p:nvPr/>
        </p:nvGrpSpPr>
        <p:grpSpPr>
          <a:xfrm>
            <a:off x="5831598" y="763673"/>
            <a:ext cx="662948" cy="577222"/>
            <a:chOff x="688975" y="1885950"/>
            <a:chExt cx="484505" cy="421853"/>
          </a:xfrm>
        </p:grpSpPr>
        <p:sp>
          <p:nvSpPr>
            <p:cNvPr id="1950" name="Google Shape;1950;p39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51" name="Google Shape;1951;p39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952" name="Google Shape;195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Content_2">
  <p:cSld name="Logo with Content_2">
    <p:bg>
      <p:bgPr>
        <a:solidFill>
          <a:schemeClr val="lt1"/>
        </a:solidFill>
      </p:bgPr>
    </p:bg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40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5" name="Google Shape;1955;p40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6" name="Google Shape;1956;p40"/>
          <p:cNvSpPr txBox="1"/>
          <p:nvPr>
            <p:ph type="title"/>
          </p:nvPr>
        </p:nvSpPr>
        <p:spPr>
          <a:xfrm>
            <a:off x="3651504" y="784862"/>
            <a:ext cx="50352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7" name="Google Shape;1957;p40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58" name="Google Shape;1958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Quote 2">
  <p:cSld name="Logo with Quote 2">
    <p:bg>
      <p:bgPr>
        <a:solidFill>
          <a:schemeClr val="lt1"/>
        </a:solidFill>
      </p:bgPr>
    </p:bg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4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1" name="Google Shape;1961;p41"/>
          <p:cNvSpPr txBox="1"/>
          <p:nvPr>
            <p:ph type="title"/>
          </p:nvPr>
        </p:nvSpPr>
        <p:spPr>
          <a:xfrm>
            <a:off x="5029200" y="1639829"/>
            <a:ext cx="3657600" cy="271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2" name="Google Shape;1962;p41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63" name="Google Shape;1963;p41"/>
          <p:cNvGrpSpPr/>
          <p:nvPr/>
        </p:nvGrpSpPr>
        <p:grpSpPr>
          <a:xfrm>
            <a:off x="6526542" y="763673"/>
            <a:ext cx="662948" cy="577222"/>
            <a:chOff x="688975" y="1885950"/>
            <a:chExt cx="484505" cy="421853"/>
          </a:xfrm>
        </p:grpSpPr>
        <p:sp>
          <p:nvSpPr>
            <p:cNvPr id="1964" name="Google Shape;1964;p41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65" name="Google Shape;1965;p41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66" name="Google Shape;1966;p4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67" name="Google Shape;1967;p41"/>
          <p:cNvCxnSpPr/>
          <p:nvPr/>
        </p:nvCxnSpPr>
        <p:spPr>
          <a:xfrm>
            <a:off x="1726712" y="2800145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8" name="Google Shape;1968;p41"/>
          <p:cNvSpPr txBox="1"/>
          <p:nvPr>
            <p:ph idx="1" type="body"/>
          </p:nvPr>
        </p:nvSpPr>
        <p:spPr>
          <a:xfrm>
            <a:off x="797762" y="3028534"/>
            <a:ext cx="30099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9" name="Google Shape;1969;p41"/>
          <p:cNvSpPr txBox="1"/>
          <p:nvPr>
            <p:ph idx="2" type="body"/>
          </p:nvPr>
        </p:nvSpPr>
        <p:spPr>
          <a:xfrm>
            <a:off x="283412" y="3942092"/>
            <a:ext cx="4038600" cy="964800"/>
          </a:xfrm>
          <a:prstGeom prst="rect">
            <a:avLst/>
          </a:prstGeom>
          <a:noFill/>
          <a:ln>
            <a:noFill/>
          </a:ln>
        </p:spPr>
        <p:txBody>
          <a:bodyPr anchorCtr="1" anchor="b" bIns="45675" lIns="91400" spcFirstLastPara="1" rIns="91400" wrap="square" tIns="45675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70" name="Google Shape;1970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1531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Two Circle">
  <p:cSld name="Image Two Circle"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42"/>
          <p:cNvSpPr/>
          <p:nvPr/>
        </p:nvSpPr>
        <p:spPr>
          <a:xfrm>
            <a:off x="3176" y="0"/>
            <a:ext cx="9140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3" name="Google Shape;1973;p42"/>
          <p:cNvSpPr/>
          <p:nvPr>
            <p:ph idx="2" type="pic"/>
          </p:nvPr>
        </p:nvSpPr>
        <p:spPr>
          <a:xfrm>
            <a:off x="68738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4" name="Google Shape;1974;p42"/>
          <p:cNvSpPr/>
          <p:nvPr>
            <p:ph idx="3" type="pic"/>
          </p:nvPr>
        </p:nvSpPr>
        <p:spPr>
          <a:xfrm>
            <a:off x="480980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5" name="Google Shape;1975;p42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76" name="Google Shape;1976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44962" y="4811531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Two Full Bleed">
  <p:cSld name="Images Two Full Bleed"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43"/>
          <p:cNvSpPr/>
          <p:nvPr/>
        </p:nvSpPr>
        <p:spPr>
          <a:xfrm>
            <a:off x="0" y="1505148"/>
            <a:ext cx="9144000" cy="3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9" name="Google Shape;1979;p43"/>
          <p:cNvSpPr/>
          <p:nvPr>
            <p:ph idx="2" type="pic"/>
          </p:nvPr>
        </p:nvSpPr>
        <p:spPr>
          <a:xfrm>
            <a:off x="4573588" y="0"/>
            <a:ext cx="4570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80" name="Google Shape;1980;p43"/>
          <p:cNvSpPr/>
          <p:nvPr>
            <p:ph idx="3" type="pic"/>
          </p:nvPr>
        </p:nvSpPr>
        <p:spPr>
          <a:xfrm>
            <a:off x="0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ingle">
  <p:cSld name="Image Single"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44"/>
          <p:cNvSpPr/>
          <p:nvPr/>
        </p:nvSpPr>
        <p:spPr>
          <a:xfrm>
            <a:off x="0" y="1505148"/>
            <a:ext cx="9144000" cy="3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3" name="Google Shape;1983;p4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title_dark">
  <p:cSld name="Title with subtitle_dark">
    <p:bg>
      <p:bgPr>
        <a:solidFill>
          <a:srgbClr val="003B66"/>
        </a:solidFill>
      </p:bgPr>
    </p:bg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4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6" name="Google Shape;1986;p45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7" name="Google Shape;1987;p45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8" name="Google Shape;1988;p45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9" name="Google Shape;198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hite">
  <p:cSld name="Blank White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46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chemeClr val="accen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6" name="Google Shape;36;p57"/>
          <p:cNvGrpSpPr/>
          <p:nvPr/>
        </p:nvGrpSpPr>
        <p:grpSpPr>
          <a:xfrm>
            <a:off x="4240796" y="550313"/>
            <a:ext cx="662948" cy="577222"/>
            <a:chOff x="688975" y="1885950"/>
            <a:chExt cx="484505" cy="421853"/>
          </a:xfrm>
        </p:grpSpPr>
        <p:sp>
          <p:nvSpPr>
            <p:cNvPr id="37" name="Google Shape;37;p57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" name="Google Shape;38;p57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9" name="Google Shape;39;p57"/>
          <p:cNvSpPr txBox="1"/>
          <p:nvPr>
            <p:ph idx="1" type="body"/>
          </p:nvPr>
        </p:nvSpPr>
        <p:spPr>
          <a:xfrm>
            <a:off x="1082929" y="1475489"/>
            <a:ext cx="6978600" cy="2565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7"/>
          <p:cNvSpPr txBox="1"/>
          <p:nvPr>
            <p:ph idx="2" type="body"/>
          </p:nvPr>
        </p:nvSpPr>
        <p:spPr>
          <a:xfrm>
            <a:off x="1079500" y="4291594"/>
            <a:ext cx="6985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0" spcFirstLastPara="1" rIns="0" wrap="square" tIns="456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ight">
  <p:cSld name="Code Light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47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4" name="Google Shape;1994;p47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5" name="Google Shape;1995;p47"/>
          <p:cNvSpPr/>
          <p:nvPr/>
        </p:nvSpPr>
        <p:spPr>
          <a:xfrm>
            <a:off x="458788" y="1250305"/>
            <a:ext cx="8229600" cy="34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6" name="Google Shape;1996;p47"/>
          <p:cNvSpPr txBox="1"/>
          <p:nvPr>
            <p:ph idx="2" type="body"/>
          </p:nvPr>
        </p:nvSpPr>
        <p:spPr>
          <a:xfrm>
            <a:off x="690880" y="14649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Dark">
  <p:cSld name="Code Dark"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48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9" name="Google Shape;1999;p48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0" name="Google Shape;2000;p48"/>
          <p:cNvSpPr/>
          <p:nvPr/>
        </p:nvSpPr>
        <p:spPr>
          <a:xfrm>
            <a:off x="458788" y="1250305"/>
            <a:ext cx="8229600" cy="34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1" name="Google Shape;2001;p48"/>
          <p:cNvSpPr txBox="1"/>
          <p:nvPr>
            <p:ph idx="2" type="body"/>
          </p:nvPr>
        </p:nvSpPr>
        <p:spPr>
          <a:xfrm>
            <a:off x="690880" y="14649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title">
  <p:cSld name="Image with title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49"/>
          <p:cNvSpPr txBox="1"/>
          <p:nvPr>
            <p:ph type="title"/>
          </p:nvPr>
        </p:nvSpPr>
        <p:spPr>
          <a:xfrm>
            <a:off x="343932" y="152402"/>
            <a:ext cx="7962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4" name="Google Shape;2004;p49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5" name="Google Shape;2005;p49"/>
          <p:cNvSpPr/>
          <p:nvPr>
            <p:ph idx="2" type="pic"/>
          </p:nvPr>
        </p:nvSpPr>
        <p:spPr>
          <a:xfrm>
            <a:off x="0" y="1201423"/>
            <a:ext cx="91440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with title">
  <p:cSld name="Media with title"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0"/>
          <p:cNvSpPr txBox="1"/>
          <p:nvPr>
            <p:ph type="title"/>
          </p:nvPr>
        </p:nvSpPr>
        <p:spPr>
          <a:xfrm>
            <a:off x="343932" y="152402"/>
            <a:ext cx="7962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8" name="Google Shape;2008;p50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9" name="Google Shape;2009;p50"/>
          <p:cNvSpPr/>
          <p:nvPr>
            <p:ph idx="2" type="media"/>
          </p:nvPr>
        </p:nvSpPr>
        <p:spPr>
          <a:xfrm>
            <a:off x="-4011" y="1200629"/>
            <a:ext cx="9144000" cy="3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media with logo">
  <p:cSld name="Device media with logo"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51"/>
          <p:cNvSpPr/>
          <p:nvPr/>
        </p:nvSpPr>
        <p:spPr>
          <a:xfrm>
            <a:off x="0" y="2379"/>
            <a:ext cx="49197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2" name="Google Shape;2012;p51"/>
          <p:cNvSpPr/>
          <p:nvPr/>
        </p:nvSpPr>
        <p:spPr>
          <a:xfrm>
            <a:off x="1436851" y="422928"/>
            <a:ext cx="2046000" cy="42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13" name="Google Shape;2013;p51"/>
          <p:cNvSpPr/>
          <p:nvPr>
            <p:ph idx="2" type="pic"/>
          </p:nvPr>
        </p:nvSpPr>
        <p:spPr>
          <a:xfrm>
            <a:off x="5486400" y="1810459"/>
            <a:ext cx="31242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4" name="Google Shape;2014;p51"/>
          <p:cNvSpPr/>
          <p:nvPr>
            <p:ph idx="3" type="media"/>
          </p:nvPr>
        </p:nvSpPr>
        <p:spPr>
          <a:xfrm>
            <a:off x="1545463" y="982383"/>
            <a:ext cx="1828800" cy="319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25" lIns="145075" spcFirstLastPara="1" rIns="145075" wrap="square" tIns="725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5" name="Google Shape;2015;p51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device with logo">
  <p:cSld name="Media device with logo"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52"/>
          <p:cNvSpPr/>
          <p:nvPr>
            <p:ph idx="2" type="pic"/>
          </p:nvPr>
        </p:nvSpPr>
        <p:spPr>
          <a:xfrm>
            <a:off x="304800" y="2098266"/>
            <a:ext cx="22860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8" name="Google Shape;2018;p52"/>
          <p:cNvSpPr/>
          <p:nvPr/>
        </p:nvSpPr>
        <p:spPr>
          <a:xfrm>
            <a:off x="2836325" y="2379"/>
            <a:ext cx="63078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9" name="Google Shape;2019;p52"/>
          <p:cNvPicPr preferRelativeResize="0"/>
          <p:nvPr/>
        </p:nvPicPr>
        <p:blipFill rotWithShape="1">
          <a:blip r:embed="rId2">
            <a:alphaModFix/>
          </a:blip>
          <a:srcRect b="14026" l="0" r="0" t="-928"/>
          <a:stretch/>
        </p:blipFill>
        <p:spPr>
          <a:xfrm>
            <a:off x="3133276" y="750553"/>
            <a:ext cx="5779725" cy="349605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2020" name="Google Shape;2020;p52"/>
          <p:cNvSpPr/>
          <p:nvPr>
            <p:ph idx="3" type="media"/>
          </p:nvPr>
        </p:nvSpPr>
        <p:spPr>
          <a:xfrm>
            <a:off x="3134894" y="1086559"/>
            <a:ext cx="57804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021" name="Google Shape;202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4962" y="4811531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logo">
  <p:cSld name="Blank with logo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53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ack">
  <p:cSld name="Blank Black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54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bg>
      <p:bgPr>
        <a:solidFill>
          <a:srgbClr val="008F86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" name="Google Shape;43;p58"/>
          <p:cNvSpPr txBox="1"/>
          <p:nvPr>
            <p:ph idx="1" type="body"/>
          </p:nvPr>
        </p:nvSpPr>
        <p:spPr>
          <a:xfrm>
            <a:off x="952500" y="1185867"/>
            <a:ext cx="7239000" cy="2772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8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" name="Google Shape;4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9"/>
          <p:cNvSpPr txBox="1"/>
          <p:nvPr>
            <p:ph type="title"/>
          </p:nvPr>
        </p:nvSpPr>
        <p:spPr>
          <a:xfrm>
            <a:off x="343932" y="59476"/>
            <a:ext cx="7962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9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9"/>
          <p:cNvSpPr/>
          <p:nvPr>
            <p:ph idx="2" type="chart"/>
          </p:nvPr>
        </p:nvSpPr>
        <p:spPr>
          <a:xfrm>
            <a:off x="1066800" y="1429811"/>
            <a:ext cx="70104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">
  <p:cSld name="Transition">
    <p:bg>
      <p:bgPr>
        <a:solidFill>
          <a:srgbClr val="008F8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Google Shape;52;p60"/>
          <p:cNvSpPr txBox="1"/>
          <p:nvPr>
            <p:ph idx="1" type="body"/>
          </p:nvPr>
        </p:nvSpPr>
        <p:spPr>
          <a:xfrm>
            <a:off x="718820" y="739141"/>
            <a:ext cx="69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0"/>
          <p:cNvSpPr txBox="1"/>
          <p:nvPr>
            <p:ph idx="2" type="body"/>
          </p:nvPr>
        </p:nvSpPr>
        <p:spPr>
          <a:xfrm>
            <a:off x="718820" y="3174404"/>
            <a:ext cx="5186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" name="Google Shape;5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theme" Target="../theme/theme3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44664" y="59476"/>
            <a:ext cx="82296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44664" y="1220676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7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Google Shape;9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58150" y="4725336"/>
            <a:ext cx="674631" cy="2316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9"/>
          <p:cNvSpPr txBox="1"/>
          <p:nvPr>
            <p:ph type="title"/>
          </p:nvPr>
        </p:nvSpPr>
        <p:spPr>
          <a:xfrm>
            <a:off x="344664" y="59476"/>
            <a:ext cx="82296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8" name="Google Shape;1018;p19"/>
          <p:cNvSpPr txBox="1"/>
          <p:nvPr>
            <p:ph idx="1" type="body"/>
          </p:nvPr>
        </p:nvSpPr>
        <p:spPr>
          <a:xfrm>
            <a:off x="344664" y="1220676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9" name="Google Shape;1019;p19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0" name="Google Shape;1020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58150" y="4725336"/>
            <a:ext cx="675875" cy="23206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"/>
          <p:cNvSpPr txBox="1"/>
          <p:nvPr>
            <p:ph idx="4294967295" type="body"/>
          </p:nvPr>
        </p:nvSpPr>
        <p:spPr>
          <a:xfrm>
            <a:off x="835650" y="1411971"/>
            <a:ext cx="74727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4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Lab 1 </a:t>
            </a:r>
            <a:endParaRPr sz="4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4800">
                <a:solidFill>
                  <a:srgbClr val="FFFFFF"/>
                </a:solidFill>
              </a:rPr>
              <a:t>Elastic Cloud Setup </a:t>
            </a:r>
            <a:endParaRPr b="1" sz="4800">
              <a:solidFill>
                <a:srgbClr val="FF99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5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6" name="Google Shape;21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209" y="1513562"/>
            <a:ext cx="1893094" cy="199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7" name="Google Shape;21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5933" y="2309012"/>
            <a:ext cx="2966281" cy="1143584"/>
          </a:xfrm>
          <a:prstGeom prst="rect">
            <a:avLst/>
          </a:prstGeom>
          <a:noFill/>
          <a:ln>
            <a:noFill/>
          </a:ln>
        </p:spPr>
      </p:pic>
      <p:sp>
        <p:nvSpPr>
          <p:cNvPr id="2178" name="Google Shape;2178;p10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Cloud ID</a:t>
            </a:r>
            <a:endParaRPr/>
          </a:p>
        </p:txBody>
      </p:sp>
      <p:sp>
        <p:nvSpPr>
          <p:cNvPr id="2179" name="Google Shape;2179;p10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Save the Cloud ID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80" name="Google Shape;2180;p10"/>
          <p:cNvSpPr txBox="1"/>
          <p:nvPr/>
        </p:nvSpPr>
        <p:spPr>
          <a:xfrm>
            <a:off x="3166381" y="15907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your newly-created deployment under deployments in the left navigation menu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p10"/>
          <p:cNvSpPr txBox="1"/>
          <p:nvPr/>
        </p:nvSpPr>
        <p:spPr>
          <a:xfrm>
            <a:off x="6252485" y="276875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Copy the Cloud ID to the clipboard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10"/>
          <p:cNvSpPr/>
          <p:nvPr/>
        </p:nvSpPr>
        <p:spPr>
          <a:xfrm>
            <a:off x="6048549" y="274148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3" name="Google Shape;2183;p10"/>
          <p:cNvCxnSpPr>
            <a:stCxn id="2184" idx="3"/>
            <a:endCxn id="2182" idx="2"/>
          </p:cNvCxnSpPr>
          <p:nvPr/>
        </p:nvCxnSpPr>
        <p:spPr>
          <a:xfrm flipH="1" rot="10800000">
            <a:off x="5397675" y="2854153"/>
            <a:ext cx="651000" cy="268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4" name="Google Shape;2184;p10"/>
          <p:cNvSpPr/>
          <p:nvPr/>
        </p:nvSpPr>
        <p:spPr>
          <a:xfrm>
            <a:off x="5172075" y="3054103"/>
            <a:ext cx="225600" cy="1365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5" name="Google Shape;2185;p10"/>
          <p:cNvSpPr/>
          <p:nvPr/>
        </p:nvSpPr>
        <p:spPr>
          <a:xfrm>
            <a:off x="2962449" y="15634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86" name="Google Shape;2186;p10"/>
          <p:cNvCxnSpPr>
            <a:stCxn id="2187" idx="3"/>
            <a:endCxn id="2185" idx="2"/>
          </p:cNvCxnSpPr>
          <p:nvPr/>
        </p:nvCxnSpPr>
        <p:spPr>
          <a:xfrm flipH="1" rot="10800000">
            <a:off x="1376812" y="1676128"/>
            <a:ext cx="1585500" cy="607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7" name="Google Shape;2187;p10"/>
          <p:cNvSpPr/>
          <p:nvPr/>
        </p:nvSpPr>
        <p:spPr>
          <a:xfrm>
            <a:off x="755212" y="2170978"/>
            <a:ext cx="621600" cy="2253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8" name="Google Shape;218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9702" y="3357944"/>
            <a:ext cx="2003231" cy="1691617"/>
          </a:xfrm>
          <a:prstGeom prst="rect">
            <a:avLst/>
          </a:prstGeom>
          <a:noFill/>
          <a:ln>
            <a:noFill/>
          </a:ln>
        </p:spPr>
      </p:pic>
      <p:sp>
        <p:nvSpPr>
          <p:cNvPr id="2189" name="Google Shape;2189;p10"/>
          <p:cNvSpPr txBox="1"/>
          <p:nvPr/>
        </p:nvSpPr>
        <p:spPr>
          <a:xfrm>
            <a:off x="6309635" y="43118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Paste the Cloud ID into a local text editor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10"/>
          <p:cNvSpPr/>
          <p:nvPr/>
        </p:nvSpPr>
        <p:spPr>
          <a:xfrm>
            <a:off x="6105699" y="42845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1" name="Google Shape;2191;p10"/>
          <p:cNvCxnSpPr>
            <a:stCxn id="2192" idx="3"/>
            <a:endCxn id="2190" idx="2"/>
          </p:cNvCxnSpPr>
          <p:nvPr/>
        </p:nvCxnSpPr>
        <p:spPr>
          <a:xfrm flipH="1" rot="10800000">
            <a:off x="5923078" y="4397072"/>
            <a:ext cx="182700" cy="5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2" name="Google Shape;2192;p10"/>
          <p:cNvSpPr/>
          <p:nvPr/>
        </p:nvSpPr>
        <p:spPr>
          <a:xfrm>
            <a:off x="4204078" y="4260272"/>
            <a:ext cx="1719000" cy="2844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8" name="Google Shape;21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694" y="1653891"/>
            <a:ext cx="4607476" cy="2892132"/>
          </a:xfrm>
          <a:prstGeom prst="rect">
            <a:avLst/>
          </a:prstGeom>
          <a:noFill/>
          <a:ln>
            <a:noFill/>
          </a:ln>
        </p:spPr>
      </p:pic>
      <p:sp>
        <p:nvSpPr>
          <p:cNvPr id="2199" name="Google Shape;2199;p11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Launch Kibana</a:t>
            </a:r>
            <a:endParaRPr/>
          </a:p>
        </p:txBody>
      </p:sp>
      <p:sp>
        <p:nvSpPr>
          <p:cNvPr id="2200" name="Google Shape;2200;p11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Setup complete, Time to launch Kibana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01" name="Google Shape;2201;p11"/>
          <p:cNvSpPr txBox="1"/>
          <p:nvPr/>
        </p:nvSpPr>
        <p:spPr>
          <a:xfrm>
            <a:off x="5823856" y="15050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‘Kibana’ from left navigation menu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2" name="Google Shape;2202;p11"/>
          <p:cNvSpPr txBox="1"/>
          <p:nvPr/>
        </p:nvSpPr>
        <p:spPr>
          <a:xfrm>
            <a:off x="5938160" y="36545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‘Launch Kibana’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11"/>
          <p:cNvSpPr/>
          <p:nvPr/>
        </p:nvSpPr>
        <p:spPr>
          <a:xfrm>
            <a:off x="5734224" y="36273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4" name="Google Shape;2204;p11"/>
          <p:cNvCxnSpPr>
            <a:stCxn id="2205" idx="3"/>
            <a:endCxn id="2203" idx="2"/>
          </p:cNvCxnSpPr>
          <p:nvPr/>
        </p:nvCxnSpPr>
        <p:spPr>
          <a:xfrm>
            <a:off x="4736456" y="3320138"/>
            <a:ext cx="997800" cy="419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5" name="Google Shape;2205;p11"/>
          <p:cNvSpPr/>
          <p:nvPr/>
        </p:nvSpPr>
        <p:spPr>
          <a:xfrm>
            <a:off x="3953756" y="3244988"/>
            <a:ext cx="782700" cy="1503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6" name="Google Shape;2206;p11"/>
          <p:cNvSpPr/>
          <p:nvPr/>
        </p:nvSpPr>
        <p:spPr>
          <a:xfrm>
            <a:off x="5619924" y="14777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7" name="Google Shape;2207;p11"/>
          <p:cNvCxnSpPr>
            <a:stCxn id="2208" idx="3"/>
            <a:endCxn id="2206" idx="2"/>
          </p:cNvCxnSpPr>
          <p:nvPr/>
        </p:nvCxnSpPr>
        <p:spPr>
          <a:xfrm flipH="1" rot="10800000">
            <a:off x="1913549" y="1590347"/>
            <a:ext cx="3706500" cy="1292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8" name="Google Shape;2208;p11"/>
          <p:cNvSpPr/>
          <p:nvPr/>
        </p:nvSpPr>
        <p:spPr>
          <a:xfrm>
            <a:off x="1428749" y="2807297"/>
            <a:ext cx="484800" cy="1503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4" name="Google Shape;22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919" y="1201773"/>
            <a:ext cx="3293796" cy="321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2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Log into Kibana </a:t>
            </a:r>
            <a:endParaRPr/>
          </a:p>
        </p:txBody>
      </p:sp>
      <p:sp>
        <p:nvSpPr>
          <p:cNvPr id="2216" name="Google Shape;2216;p12"/>
          <p:cNvSpPr txBox="1"/>
          <p:nvPr>
            <p:ph idx="1" type="body"/>
          </p:nvPr>
        </p:nvSpPr>
        <p:spPr>
          <a:xfrm>
            <a:off x="372507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" sz="1400">
                <a:solidFill>
                  <a:srgbClr val="4A86E8"/>
                </a:solidFill>
              </a:rPr>
              <a:t>As user ‘elastic’</a:t>
            </a:r>
            <a:endParaRPr/>
          </a:p>
        </p:txBody>
      </p:sp>
      <p:sp>
        <p:nvSpPr>
          <p:cNvPr id="2217" name="Google Shape;2217;p12"/>
          <p:cNvSpPr txBox="1"/>
          <p:nvPr/>
        </p:nvSpPr>
        <p:spPr>
          <a:xfrm>
            <a:off x="5052331" y="31052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Username is: elastic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12"/>
          <p:cNvSpPr txBox="1"/>
          <p:nvPr/>
        </p:nvSpPr>
        <p:spPr>
          <a:xfrm>
            <a:off x="5052335" y="36260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Copy-n-Paste the Cloud elastic user password saved in Lab #1.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12"/>
          <p:cNvSpPr/>
          <p:nvPr/>
        </p:nvSpPr>
        <p:spPr>
          <a:xfrm>
            <a:off x="4848399" y="35987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0" name="Google Shape;2220;p12"/>
          <p:cNvCxnSpPr>
            <a:stCxn id="2221" idx="3"/>
            <a:endCxn id="2219" idx="2"/>
          </p:cNvCxnSpPr>
          <p:nvPr/>
        </p:nvCxnSpPr>
        <p:spPr>
          <a:xfrm>
            <a:off x="3704419" y="3705488"/>
            <a:ext cx="1143900" cy="6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1" name="Google Shape;2221;p12"/>
          <p:cNvSpPr/>
          <p:nvPr/>
        </p:nvSpPr>
        <p:spPr>
          <a:xfrm>
            <a:off x="1332919" y="3555488"/>
            <a:ext cx="2371500" cy="3000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2" name="Google Shape;2222;p12"/>
          <p:cNvSpPr/>
          <p:nvPr/>
        </p:nvSpPr>
        <p:spPr>
          <a:xfrm>
            <a:off x="4848399" y="30779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3" name="Google Shape;2223;p12"/>
          <p:cNvCxnSpPr>
            <a:stCxn id="2224" idx="3"/>
            <a:endCxn id="2222" idx="2"/>
          </p:cNvCxnSpPr>
          <p:nvPr/>
        </p:nvCxnSpPr>
        <p:spPr>
          <a:xfrm flipH="1" rot="10800000">
            <a:off x="3709622" y="3190603"/>
            <a:ext cx="1138800" cy="8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4" name="Google Shape;2224;p12"/>
          <p:cNvSpPr/>
          <p:nvPr/>
        </p:nvSpPr>
        <p:spPr>
          <a:xfrm>
            <a:off x="1338122" y="3049003"/>
            <a:ext cx="2371500" cy="3000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0" name="Google Shape;22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272" y="1355547"/>
            <a:ext cx="3967754" cy="3012838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13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Load Sample Data in Kibana </a:t>
            </a:r>
            <a:endParaRPr/>
          </a:p>
        </p:txBody>
      </p:sp>
      <p:sp>
        <p:nvSpPr>
          <p:cNvPr id="2232" name="Google Shape;2232;p13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Kibana load data page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33" name="Google Shape;2233;p13"/>
          <p:cNvSpPr txBox="1"/>
          <p:nvPr/>
        </p:nvSpPr>
        <p:spPr>
          <a:xfrm>
            <a:off x="6023881" y="13621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‘K’ icon.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13"/>
          <p:cNvSpPr txBox="1"/>
          <p:nvPr/>
        </p:nvSpPr>
        <p:spPr>
          <a:xfrm>
            <a:off x="6081035" y="40546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‘Load a data..’ link under ‘Add sample data’.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13"/>
          <p:cNvSpPr/>
          <p:nvPr/>
        </p:nvSpPr>
        <p:spPr>
          <a:xfrm>
            <a:off x="5877099" y="402736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6" name="Google Shape;2236;p13"/>
          <p:cNvCxnSpPr>
            <a:stCxn id="2237" idx="3"/>
            <a:endCxn id="2235" idx="2"/>
          </p:cNvCxnSpPr>
          <p:nvPr/>
        </p:nvCxnSpPr>
        <p:spPr>
          <a:xfrm flipH="1" rot="10800000">
            <a:off x="4209881" y="4140075"/>
            <a:ext cx="1667100" cy="15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7" name="Google Shape;2237;p13"/>
          <p:cNvSpPr/>
          <p:nvPr/>
        </p:nvSpPr>
        <p:spPr>
          <a:xfrm>
            <a:off x="2693981" y="4087725"/>
            <a:ext cx="1515900" cy="1365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38" name="Google Shape;2238;p13"/>
          <p:cNvSpPr/>
          <p:nvPr/>
        </p:nvSpPr>
        <p:spPr>
          <a:xfrm>
            <a:off x="5819949" y="13348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39" name="Google Shape;2239;p13"/>
          <p:cNvCxnSpPr>
            <a:stCxn id="2240" idx="3"/>
            <a:endCxn id="2238" idx="2"/>
          </p:cNvCxnSpPr>
          <p:nvPr/>
        </p:nvCxnSpPr>
        <p:spPr>
          <a:xfrm flipH="1" rot="10800000">
            <a:off x="1706373" y="1447639"/>
            <a:ext cx="4113600" cy="28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0" name="Google Shape;2240;p13"/>
          <p:cNvSpPr/>
          <p:nvPr/>
        </p:nvSpPr>
        <p:spPr>
          <a:xfrm>
            <a:off x="1395273" y="1288039"/>
            <a:ext cx="311100" cy="3762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6" name="Google Shape;22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6931" y="1238004"/>
            <a:ext cx="5643174" cy="2402065"/>
          </a:xfrm>
          <a:prstGeom prst="rect">
            <a:avLst/>
          </a:prstGeom>
          <a:noFill/>
          <a:ln>
            <a:noFill/>
          </a:ln>
        </p:spPr>
      </p:pic>
      <p:sp>
        <p:nvSpPr>
          <p:cNvPr id="2247" name="Google Shape;2247;p14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Loading sample data into the Elastic Stack</a:t>
            </a:r>
            <a:endParaRPr/>
          </a:p>
        </p:txBody>
      </p:sp>
      <p:sp>
        <p:nvSpPr>
          <p:cNvPr id="2248" name="Google Shape;2248;p14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 sz="1400">
                <a:solidFill>
                  <a:srgbClr val="4A86E8"/>
                </a:solidFill>
              </a:rPr>
              <a:t>Load all three data sets - and explore!</a:t>
            </a:r>
            <a:endParaRPr sz="1400">
              <a:solidFill>
                <a:srgbClr val="4A86E8"/>
              </a:solidFill>
            </a:endParaRPr>
          </a:p>
        </p:txBody>
      </p:sp>
      <p:sp>
        <p:nvSpPr>
          <p:cNvPr id="2249" name="Google Shape;2249;p14"/>
          <p:cNvSpPr txBox="1"/>
          <p:nvPr/>
        </p:nvSpPr>
        <p:spPr>
          <a:xfrm>
            <a:off x="1444316" y="4064506"/>
            <a:ext cx="1829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Add Sample eCommerce orders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0" name="Google Shape;2250;p14"/>
          <p:cNvSpPr/>
          <p:nvPr/>
        </p:nvSpPr>
        <p:spPr>
          <a:xfrm>
            <a:off x="1282208" y="4037241"/>
            <a:ext cx="1794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1" name="Google Shape;2251;p14"/>
          <p:cNvCxnSpPr>
            <a:stCxn id="2252" idx="2"/>
            <a:endCxn id="2250" idx="0"/>
          </p:cNvCxnSpPr>
          <p:nvPr/>
        </p:nvCxnSpPr>
        <p:spPr>
          <a:xfrm flipH="1">
            <a:off x="1371759" y="3640069"/>
            <a:ext cx="1548000" cy="397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2" name="Google Shape;2252;p14"/>
          <p:cNvSpPr/>
          <p:nvPr/>
        </p:nvSpPr>
        <p:spPr>
          <a:xfrm>
            <a:off x="2614209" y="3289969"/>
            <a:ext cx="611100" cy="3501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3" name="Google Shape;2253;p14"/>
          <p:cNvSpPr/>
          <p:nvPr/>
        </p:nvSpPr>
        <p:spPr>
          <a:xfrm>
            <a:off x="4554563" y="3289969"/>
            <a:ext cx="611100" cy="3501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4" name="Google Shape;2254;p14"/>
          <p:cNvSpPr/>
          <p:nvPr/>
        </p:nvSpPr>
        <p:spPr>
          <a:xfrm>
            <a:off x="6436059" y="3289969"/>
            <a:ext cx="611100" cy="3501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55" name="Google Shape;2255;p14"/>
          <p:cNvSpPr txBox="1"/>
          <p:nvPr/>
        </p:nvSpPr>
        <p:spPr>
          <a:xfrm>
            <a:off x="3873191" y="4035931"/>
            <a:ext cx="1829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Add Sample flight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14"/>
          <p:cNvSpPr/>
          <p:nvPr/>
        </p:nvSpPr>
        <p:spPr>
          <a:xfrm>
            <a:off x="3711083" y="4008666"/>
            <a:ext cx="1794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7" name="Google Shape;2257;p14"/>
          <p:cNvCxnSpPr>
            <a:stCxn id="2253" idx="2"/>
            <a:endCxn id="2256" idx="0"/>
          </p:cNvCxnSpPr>
          <p:nvPr/>
        </p:nvCxnSpPr>
        <p:spPr>
          <a:xfrm flipH="1">
            <a:off x="3800813" y="3640069"/>
            <a:ext cx="1059300" cy="368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8" name="Google Shape;2258;p14"/>
          <p:cNvSpPr txBox="1"/>
          <p:nvPr/>
        </p:nvSpPr>
        <p:spPr>
          <a:xfrm>
            <a:off x="5987741" y="4035931"/>
            <a:ext cx="18291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Add Sample web logs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4"/>
          <p:cNvSpPr/>
          <p:nvPr/>
        </p:nvSpPr>
        <p:spPr>
          <a:xfrm>
            <a:off x="5825633" y="4008666"/>
            <a:ext cx="1794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0" name="Google Shape;2260;p14"/>
          <p:cNvCxnSpPr>
            <a:stCxn id="2254" idx="2"/>
            <a:endCxn id="2259" idx="0"/>
          </p:cNvCxnSpPr>
          <p:nvPr/>
        </p:nvCxnSpPr>
        <p:spPr>
          <a:xfrm flipH="1">
            <a:off x="5915409" y="3640069"/>
            <a:ext cx="826200" cy="368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5"/>
          <p:cNvSpPr txBox="1"/>
          <p:nvPr>
            <p:ph idx="4294967295"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Setup Strigo</a:t>
            </a:r>
            <a:endParaRPr/>
          </a:p>
        </p:txBody>
      </p:sp>
      <p:sp>
        <p:nvSpPr>
          <p:cNvPr id="2266" name="Google Shape;2266;p15"/>
          <p:cNvSpPr txBox="1"/>
          <p:nvPr>
            <p:ph idx="3" type="body"/>
          </p:nvPr>
        </p:nvSpPr>
        <p:spPr>
          <a:xfrm>
            <a:off x="382589" y="832053"/>
            <a:ext cx="37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accent5"/>
                </a:solidFill>
              </a:rPr>
              <a:t>Your Training Environment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67" name="Google Shape;2267;p15"/>
          <p:cNvSpPr txBox="1"/>
          <p:nvPr>
            <p:ph idx="4" type="body"/>
          </p:nvPr>
        </p:nvSpPr>
        <p:spPr>
          <a:xfrm>
            <a:off x="249684" y="1558219"/>
            <a:ext cx="41694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b="0" lang="en" sz="2300">
                <a:solidFill>
                  <a:srgbClr val="000000"/>
                </a:solidFill>
              </a:rPr>
              <a:t>Class URL: </a:t>
            </a:r>
            <a:endParaRPr b="0"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</a:pPr>
            <a:r>
              <a:rPr lang="en" sz="1800">
                <a:solidFill>
                  <a:schemeClr val="dk1"/>
                </a:solidFill>
              </a:rPr>
              <a:t>https://ela.st/bgl-securit</a:t>
            </a:r>
            <a:r>
              <a:rPr lang="en" sz="1900">
                <a:solidFill>
                  <a:schemeClr val="dk1"/>
                </a:solidFill>
              </a:rPr>
              <a:t>y-lab2</a:t>
            </a:r>
            <a:endParaRPr b="0" sz="1800">
              <a:solidFill>
                <a:srgbClr val="00000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b="0" lang="en" sz="2300">
                <a:solidFill>
                  <a:srgbClr val="000000"/>
                </a:solidFill>
              </a:rPr>
              <a:t>Access Token:</a:t>
            </a:r>
            <a:endParaRPr b="0"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lang="en" sz="2400">
                <a:solidFill>
                  <a:srgbClr val="8F929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LZPX</a:t>
            </a:r>
            <a:endParaRPr b="0" sz="24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rPr b="0" lang="en" sz="1100">
                <a:solidFill>
                  <a:srgbClr val="000000"/>
                </a:solidFill>
              </a:rPr>
              <a:t>Lab environment will stay active until  8/20 @ 6:00PM MDT</a:t>
            </a:r>
            <a:endParaRPr b="0" sz="1100">
              <a:solidFill>
                <a:srgbClr val="000000"/>
              </a:solidFill>
            </a:endParaRPr>
          </a:p>
        </p:txBody>
      </p:sp>
      <p:pic>
        <p:nvPicPr>
          <p:cNvPr id="2268" name="Google Shape;2268;p15"/>
          <p:cNvPicPr preferRelativeResize="0"/>
          <p:nvPr/>
        </p:nvPicPr>
        <p:blipFill rotWithShape="1">
          <a:blip r:embed="rId3">
            <a:alphaModFix/>
          </a:blip>
          <a:srcRect b="6117" l="0" r="2826" t="634"/>
          <a:stretch/>
        </p:blipFill>
        <p:spPr>
          <a:xfrm>
            <a:off x="4577578" y="0"/>
            <a:ext cx="45664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6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Linux Beats Scripted Install</a:t>
            </a:r>
            <a:endParaRPr/>
          </a:p>
        </p:txBody>
      </p:sp>
      <p:sp>
        <p:nvSpPr>
          <p:cNvPr id="2274" name="Google Shape;2274;p16"/>
          <p:cNvSpPr txBox="1"/>
          <p:nvPr>
            <p:ph idx="2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Access “My Lab” (it will take a few minutes)</a:t>
            </a:r>
            <a:endParaRPr/>
          </a:p>
        </p:txBody>
      </p:sp>
      <p:pic>
        <p:nvPicPr>
          <p:cNvPr id="2275" name="Google Shape;22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566" y="1552556"/>
            <a:ext cx="5065661" cy="310517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6"/>
          <p:cNvSpPr txBox="1"/>
          <p:nvPr/>
        </p:nvSpPr>
        <p:spPr>
          <a:xfrm>
            <a:off x="6372837" y="1931066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‘My Lab’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16"/>
          <p:cNvSpPr/>
          <p:nvPr/>
        </p:nvSpPr>
        <p:spPr>
          <a:xfrm>
            <a:off x="6168905" y="1903800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8" name="Google Shape;2278;p16"/>
          <p:cNvCxnSpPr>
            <a:stCxn id="2279" idx="3"/>
            <a:endCxn id="2277" idx="2"/>
          </p:cNvCxnSpPr>
          <p:nvPr/>
        </p:nvCxnSpPr>
        <p:spPr>
          <a:xfrm flipH="1" rot="10800000">
            <a:off x="1322166" y="2016403"/>
            <a:ext cx="4846800" cy="1029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9" name="Google Shape;2279;p16"/>
          <p:cNvSpPr/>
          <p:nvPr/>
        </p:nvSpPr>
        <p:spPr>
          <a:xfrm>
            <a:off x="928566" y="2871253"/>
            <a:ext cx="393600" cy="3501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6" name="Google Shape;203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603" y="1562912"/>
            <a:ext cx="3421856" cy="2414588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2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Sign up for the Elastic Cloud Trial</a:t>
            </a:r>
            <a:endParaRPr/>
          </a:p>
        </p:txBody>
      </p:sp>
      <p:sp>
        <p:nvSpPr>
          <p:cNvPr id="2038" name="Google Shape;2038;p2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Go to  https://cloud.elastic.co 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039" name="Google Shape;2039;p2"/>
          <p:cNvSpPr txBox="1"/>
          <p:nvPr/>
        </p:nvSpPr>
        <p:spPr>
          <a:xfrm>
            <a:off x="5509531" y="20765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Enter your business email (no credit card is required)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2"/>
          <p:cNvSpPr txBox="1"/>
          <p:nvPr/>
        </p:nvSpPr>
        <p:spPr>
          <a:xfrm>
            <a:off x="5509535" y="30545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‘Start Free Trial’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1" name="Google Shape;2041;p2"/>
          <p:cNvSpPr/>
          <p:nvPr/>
        </p:nvSpPr>
        <p:spPr>
          <a:xfrm>
            <a:off x="5305599" y="30272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2" name="Google Shape;2042;p2"/>
          <p:cNvCxnSpPr>
            <a:stCxn id="2043" idx="3"/>
            <a:endCxn id="2041" idx="2"/>
          </p:cNvCxnSpPr>
          <p:nvPr/>
        </p:nvCxnSpPr>
        <p:spPr>
          <a:xfrm flipH="1" rot="10800000">
            <a:off x="4507238" y="3139988"/>
            <a:ext cx="798300" cy="5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3" name="Google Shape;2043;p2"/>
          <p:cNvSpPr/>
          <p:nvPr/>
        </p:nvSpPr>
        <p:spPr>
          <a:xfrm>
            <a:off x="3424838" y="2970038"/>
            <a:ext cx="1082400" cy="3501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4" name="Google Shape;2044;p2"/>
          <p:cNvSpPr/>
          <p:nvPr/>
        </p:nvSpPr>
        <p:spPr>
          <a:xfrm>
            <a:off x="5305599" y="20492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5" name="Google Shape;2045;p2"/>
          <p:cNvCxnSpPr>
            <a:stCxn id="2046" idx="3"/>
            <a:endCxn id="2044" idx="2"/>
          </p:cNvCxnSpPr>
          <p:nvPr/>
        </p:nvCxnSpPr>
        <p:spPr>
          <a:xfrm flipH="1" rot="10800000">
            <a:off x="2220300" y="2161856"/>
            <a:ext cx="3085200" cy="1005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6" name="Google Shape;2046;p2"/>
          <p:cNvSpPr/>
          <p:nvPr/>
        </p:nvSpPr>
        <p:spPr>
          <a:xfrm>
            <a:off x="1524000" y="3054506"/>
            <a:ext cx="696300" cy="2253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3856" y="1545095"/>
            <a:ext cx="2964075" cy="2496239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3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Cloud Account Validation</a:t>
            </a:r>
            <a:endParaRPr/>
          </a:p>
        </p:txBody>
      </p:sp>
      <p:sp>
        <p:nvSpPr>
          <p:cNvPr id="2054" name="Google Shape;2054;p3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Verify Email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055" name="Google Shape;2055;p3"/>
          <p:cNvSpPr txBox="1"/>
          <p:nvPr/>
        </p:nvSpPr>
        <p:spPr>
          <a:xfrm>
            <a:off x="5538103" y="1562183"/>
            <a:ext cx="2301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Find message with the Subject: ‘</a:t>
            </a:r>
            <a:r>
              <a:rPr b="1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[Action Required] It Worked! Your Elasticsearch Service Trial Awaits</a:t>
            </a: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.’</a:t>
            </a:r>
            <a:endParaRPr b="0" i="0" sz="11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6" name="Google Shape;2056;p3"/>
          <p:cNvSpPr txBox="1"/>
          <p:nvPr/>
        </p:nvSpPr>
        <p:spPr>
          <a:xfrm>
            <a:off x="5566685" y="29687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‘Verify Email…’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7" name="Google Shape;2057;p3"/>
          <p:cNvSpPr/>
          <p:nvPr/>
        </p:nvSpPr>
        <p:spPr>
          <a:xfrm>
            <a:off x="5362749" y="29415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8" name="Google Shape;2058;p3"/>
          <p:cNvCxnSpPr>
            <a:stCxn id="2059" idx="3"/>
            <a:endCxn id="2057" idx="2"/>
          </p:cNvCxnSpPr>
          <p:nvPr/>
        </p:nvCxnSpPr>
        <p:spPr>
          <a:xfrm>
            <a:off x="3666956" y="3041550"/>
            <a:ext cx="1695900" cy="12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9" name="Google Shape;2059;p3"/>
          <p:cNvSpPr/>
          <p:nvPr/>
        </p:nvSpPr>
        <p:spPr>
          <a:xfrm>
            <a:off x="2151056" y="2973300"/>
            <a:ext cx="1515900" cy="1365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0" name="Google Shape;2060;p3"/>
          <p:cNvSpPr/>
          <p:nvPr/>
        </p:nvSpPr>
        <p:spPr>
          <a:xfrm>
            <a:off x="5334174" y="153492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1" name="Google Shape;2061;p3"/>
          <p:cNvCxnSpPr>
            <a:stCxn id="2062" idx="3"/>
            <a:endCxn id="2060" idx="2"/>
          </p:cNvCxnSpPr>
          <p:nvPr/>
        </p:nvCxnSpPr>
        <p:spPr>
          <a:xfrm>
            <a:off x="3454116" y="1645303"/>
            <a:ext cx="1880100" cy="2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2" name="Google Shape;2062;p3"/>
          <p:cNvSpPr/>
          <p:nvPr/>
        </p:nvSpPr>
        <p:spPr>
          <a:xfrm>
            <a:off x="1975116" y="1577053"/>
            <a:ext cx="1479000" cy="1365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" name="Google Shape;206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2047" y="1762206"/>
            <a:ext cx="2450306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4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Set Password</a:t>
            </a:r>
            <a:endParaRPr/>
          </a:p>
        </p:txBody>
      </p:sp>
      <p:sp>
        <p:nvSpPr>
          <p:cNvPr id="2070" name="Google Shape;2070;p4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After the password is set, you will automatically be logged in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071" name="Google Shape;2071;p4"/>
          <p:cNvSpPr txBox="1"/>
          <p:nvPr/>
        </p:nvSpPr>
        <p:spPr>
          <a:xfrm>
            <a:off x="5023756" y="19622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Create a strong password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2" name="Google Shape;2072;p4"/>
          <p:cNvSpPr txBox="1"/>
          <p:nvPr/>
        </p:nvSpPr>
        <p:spPr>
          <a:xfrm>
            <a:off x="5023760" y="32831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Repeat strong password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4"/>
          <p:cNvSpPr/>
          <p:nvPr/>
        </p:nvSpPr>
        <p:spPr>
          <a:xfrm>
            <a:off x="4819824" y="32558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4" name="Google Shape;2074;p4"/>
          <p:cNvCxnSpPr>
            <a:stCxn id="2075" idx="3"/>
            <a:endCxn id="2073" idx="2"/>
          </p:cNvCxnSpPr>
          <p:nvPr/>
        </p:nvCxnSpPr>
        <p:spPr>
          <a:xfrm>
            <a:off x="3438356" y="3070125"/>
            <a:ext cx="1381500" cy="298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5" name="Google Shape;2075;p4"/>
          <p:cNvSpPr/>
          <p:nvPr/>
        </p:nvSpPr>
        <p:spPr>
          <a:xfrm>
            <a:off x="1922456" y="3001875"/>
            <a:ext cx="1515900" cy="1365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76" name="Google Shape;2076;p4"/>
          <p:cNvSpPr/>
          <p:nvPr/>
        </p:nvSpPr>
        <p:spPr>
          <a:xfrm>
            <a:off x="4819824" y="19349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7" name="Google Shape;2077;p4"/>
          <p:cNvCxnSpPr>
            <a:stCxn id="2078" idx="3"/>
            <a:endCxn id="2076" idx="2"/>
          </p:cNvCxnSpPr>
          <p:nvPr/>
        </p:nvCxnSpPr>
        <p:spPr>
          <a:xfrm flipH="1" rot="10800000">
            <a:off x="3409781" y="2047500"/>
            <a:ext cx="1410000" cy="479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8" name="Google Shape;2078;p4"/>
          <p:cNvSpPr/>
          <p:nvPr/>
        </p:nvSpPr>
        <p:spPr>
          <a:xfrm>
            <a:off x="1893881" y="2458950"/>
            <a:ext cx="1515900" cy="1365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00" y="1472753"/>
            <a:ext cx="3565856" cy="2229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5477" y="3226363"/>
            <a:ext cx="3801459" cy="15507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5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Create Your Elastic Cloud Deployment</a:t>
            </a:r>
            <a:endParaRPr/>
          </a:p>
        </p:txBody>
      </p:sp>
      <p:sp>
        <p:nvSpPr>
          <p:cNvPr id="2087" name="Google Shape;2087;p5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Name Your Deployment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088" name="Google Shape;2088;p5"/>
          <p:cNvSpPr txBox="1"/>
          <p:nvPr/>
        </p:nvSpPr>
        <p:spPr>
          <a:xfrm>
            <a:off x="4652281" y="156218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‘Create deployment’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5"/>
          <p:cNvSpPr txBox="1"/>
          <p:nvPr/>
        </p:nvSpPr>
        <p:spPr>
          <a:xfrm>
            <a:off x="5881010" y="27116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Name your deployment </a:t>
            </a:r>
            <a:b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(e.g, ‘workshop’)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5"/>
          <p:cNvSpPr/>
          <p:nvPr/>
        </p:nvSpPr>
        <p:spPr>
          <a:xfrm>
            <a:off x="5677074" y="26843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1" name="Google Shape;2091;p5"/>
          <p:cNvCxnSpPr>
            <a:stCxn id="2092" idx="3"/>
            <a:endCxn id="2090" idx="2"/>
          </p:cNvCxnSpPr>
          <p:nvPr/>
        </p:nvCxnSpPr>
        <p:spPr>
          <a:xfrm flipH="1" rot="10800000">
            <a:off x="4857684" y="2796947"/>
            <a:ext cx="819300" cy="1657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2" name="Google Shape;2092;p5"/>
          <p:cNvSpPr/>
          <p:nvPr/>
        </p:nvSpPr>
        <p:spPr>
          <a:xfrm flipH="1" rot="10800000">
            <a:off x="4173684" y="4338047"/>
            <a:ext cx="684000" cy="2328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93" name="Google Shape;2093;p5"/>
          <p:cNvSpPr/>
          <p:nvPr/>
        </p:nvSpPr>
        <p:spPr>
          <a:xfrm>
            <a:off x="4448349" y="153492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94" name="Google Shape;2094;p5"/>
          <p:cNvCxnSpPr>
            <a:stCxn id="2095" idx="3"/>
            <a:endCxn id="2093" idx="2"/>
          </p:cNvCxnSpPr>
          <p:nvPr/>
        </p:nvCxnSpPr>
        <p:spPr>
          <a:xfrm flipH="1" rot="10800000">
            <a:off x="2940731" y="1647441"/>
            <a:ext cx="1507500" cy="1769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5" name="Google Shape;2095;p5"/>
          <p:cNvSpPr/>
          <p:nvPr/>
        </p:nvSpPr>
        <p:spPr>
          <a:xfrm>
            <a:off x="1749131" y="3273141"/>
            <a:ext cx="1191600" cy="2874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4841" y="1792469"/>
            <a:ext cx="3565856" cy="2058638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6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Deployment Options</a:t>
            </a:r>
            <a:endParaRPr/>
          </a:p>
        </p:txBody>
      </p:sp>
      <p:sp>
        <p:nvSpPr>
          <p:cNvPr id="2103" name="Google Shape;2103;p6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Choose a Cloud Platform and a Region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04" name="Google Shape;2104;p6"/>
          <p:cNvSpPr txBox="1"/>
          <p:nvPr/>
        </p:nvSpPr>
        <p:spPr>
          <a:xfrm>
            <a:off x="5566681" y="27337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Infrastructure Provider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6"/>
          <p:cNvSpPr txBox="1"/>
          <p:nvPr/>
        </p:nvSpPr>
        <p:spPr>
          <a:xfrm>
            <a:off x="5595260" y="34831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region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6"/>
          <p:cNvSpPr/>
          <p:nvPr/>
        </p:nvSpPr>
        <p:spPr>
          <a:xfrm>
            <a:off x="5391324" y="345586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7" name="Google Shape;2107;p6"/>
          <p:cNvCxnSpPr>
            <a:stCxn id="2108" idx="3"/>
            <a:endCxn id="2106" idx="2"/>
          </p:cNvCxnSpPr>
          <p:nvPr/>
        </p:nvCxnSpPr>
        <p:spPr>
          <a:xfrm>
            <a:off x="4684631" y="3562200"/>
            <a:ext cx="706800" cy="6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8" name="Google Shape;2108;p6"/>
          <p:cNvSpPr/>
          <p:nvPr/>
        </p:nvSpPr>
        <p:spPr>
          <a:xfrm>
            <a:off x="3208331" y="3487650"/>
            <a:ext cx="1476300" cy="1491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9" name="Google Shape;2109;p6"/>
          <p:cNvSpPr/>
          <p:nvPr/>
        </p:nvSpPr>
        <p:spPr>
          <a:xfrm>
            <a:off x="5362749" y="27064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0" name="Google Shape;2110;p6"/>
          <p:cNvCxnSpPr>
            <a:stCxn id="2111" idx="3"/>
            <a:endCxn id="2109" idx="2"/>
          </p:cNvCxnSpPr>
          <p:nvPr/>
        </p:nvCxnSpPr>
        <p:spPr>
          <a:xfrm flipH="1" rot="10800000">
            <a:off x="4684556" y="2819109"/>
            <a:ext cx="678300" cy="3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1" name="Google Shape;2111;p6"/>
          <p:cNvSpPr/>
          <p:nvPr/>
        </p:nvSpPr>
        <p:spPr>
          <a:xfrm>
            <a:off x="3168656" y="2709759"/>
            <a:ext cx="1515900" cy="2253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6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922" y="1452949"/>
            <a:ext cx="1882351" cy="3451695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7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Deployment options</a:t>
            </a:r>
            <a:endParaRPr/>
          </a:p>
        </p:txBody>
      </p:sp>
      <p:sp>
        <p:nvSpPr>
          <p:cNvPr id="2119" name="Google Shape;2119;p7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Set Stack Version and Deployment Template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20" name="Google Shape;2120;p7"/>
          <p:cNvSpPr txBox="1"/>
          <p:nvPr/>
        </p:nvSpPr>
        <p:spPr>
          <a:xfrm>
            <a:off x="5080906" y="18193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The version of the Elastic Stack to be deployed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7"/>
          <p:cNvSpPr txBox="1"/>
          <p:nvPr/>
        </p:nvSpPr>
        <p:spPr>
          <a:xfrm>
            <a:off x="5052335" y="322595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‘I/O Optimized’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7"/>
          <p:cNvSpPr/>
          <p:nvPr/>
        </p:nvSpPr>
        <p:spPr>
          <a:xfrm>
            <a:off x="4848399" y="319868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3" name="Google Shape;2123;p7"/>
          <p:cNvCxnSpPr>
            <a:stCxn id="2124" idx="3"/>
            <a:endCxn id="2122" idx="2"/>
          </p:cNvCxnSpPr>
          <p:nvPr/>
        </p:nvCxnSpPr>
        <p:spPr>
          <a:xfrm>
            <a:off x="3342441" y="3305109"/>
            <a:ext cx="1506000" cy="6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4" name="Google Shape;2124;p7"/>
          <p:cNvSpPr/>
          <p:nvPr/>
        </p:nvSpPr>
        <p:spPr>
          <a:xfrm>
            <a:off x="2320641" y="2731809"/>
            <a:ext cx="1021800" cy="11466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5" name="Google Shape;2125;p7"/>
          <p:cNvSpPr/>
          <p:nvPr/>
        </p:nvSpPr>
        <p:spPr>
          <a:xfrm>
            <a:off x="4876974" y="17920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6" name="Google Shape;2126;p7"/>
          <p:cNvCxnSpPr>
            <a:stCxn id="2127" idx="3"/>
            <a:endCxn id="2125" idx="2"/>
          </p:cNvCxnSpPr>
          <p:nvPr/>
        </p:nvCxnSpPr>
        <p:spPr>
          <a:xfrm>
            <a:off x="2525135" y="1881909"/>
            <a:ext cx="2351700" cy="22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7" name="Google Shape;2127;p7"/>
          <p:cNvSpPr/>
          <p:nvPr/>
        </p:nvSpPr>
        <p:spPr>
          <a:xfrm>
            <a:off x="2250635" y="1787859"/>
            <a:ext cx="274500" cy="1881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28" name="Google Shape;2128;p7"/>
          <p:cNvSpPr txBox="1"/>
          <p:nvPr/>
        </p:nvSpPr>
        <p:spPr>
          <a:xfrm>
            <a:off x="5166635" y="43118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b="1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‘Customize Deployment’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9" name="Google Shape;2129;p7"/>
          <p:cNvSpPr/>
          <p:nvPr/>
        </p:nvSpPr>
        <p:spPr>
          <a:xfrm>
            <a:off x="4962699" y="42845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0" name="Google Shape;2130;p7"/>
          <p:cNvCxnSpPr>
            <a:stCxn id="2131" idx="3"/>
            <a:endCxn id="2129" idx="2"/>
          </p:cNvCxnSpPr>
          <p:nvPr/>
        </p:nvCxnSpPr>
        <p:spPr>
          <a:xfrm flipH="1" rot="10800000">
            <a:off x="3836128" y="4397194"/>
            <a:ext cx="1126500" cy="413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1" name="Google Shape;2131;p7"/>
          <p:cNvSpPr/>
          <p:nvPr/>
        </p:nvSpPr>
        <p:spPr>
          <a:xfrm>
            <a:off x="2978728" y="4716544"/>
            <a:ext cx="857400" cy="1881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66" y="1470259"/>
            <a:ext cx="2728913" cy="1385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9964" y="2019253"/>
            <a:ext cx="1475978" cy="222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6566" y="3549491"/>
            <a:ext cx="2300961" cy="1476146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8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Customize Deployment</a:t>
            </a:r>
            <a:endParaRPr/>
          </a:p>
        </p:txBody>
      </p:sp>
      <p:sp>
        <p:nvSpPr>
          <p:cNvPr id="2141" name="Google Shape;2141;p8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Enable Machine Learning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42" name="Google Shape;2142;p8"/>
          <p:cNvSpPr txBox="1"/>
          <p:nvPr/>
        </p:nvSpPr>
        <p:spPr>
          <a:xfrm>
            <a:off x="3795031" y="13621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‘Enable’ in the Machine Learning configuration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p8"/>
          <p:cNvSpPr txBox="1"/>
          <p:nvPr/>
        </p:nvSpPr>
        <p:spPr>
          <a:xfrm>
            <a:off x="4909460" y="25115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Review ‘Architecture summary’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4" name="Google Shape;2144;p8"/>
          <p:cNvSpPr/>
          <p:nvPr/>
        </p:nvSpPr>
        <p:spPr>
          <a:xfrm>
            <a:off x="4705524" y="24843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5" name="Google Shape;2145;p8"/>
          <p:cNvCxnSpPr>
            <a:stCxn id="2146" idx="3"/>
            <a:endCxn id="2144" idx="2"/>
          </p:cNvCxnSpPr>
          <p:nvPr/>
        </p:nvCxnSpPr>
        <p:spPr>
          <a:xfrm flipH="1" rot="10800000">
            <a:off x="4245830" y="2596968"/>
            <a:ext cx="459600" cy="1100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6" name="Google Shape;2146;p8"/>
          <p:cNvSpPr/>
          <p:nvPr/>
        </p:nvSpPr>
        <p:spPr>
          <a:xfrm>
            <a:off x="2729930" y="3111318"/>
            <a:ext cx="1515900" cy="11715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7" name="Google Shape;2147;p8"/>
          <p:cNvSpPr/>
          <p:nvPr/>
        </p:nvSpPr>
        <p:spPr>
          <a:xfrm>
            <a:off x="3591099" y="13348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8" name="Google Shape;2148;p8"/>
          <p:cNvCxnSpPr>
            <a:stCxn id="2149" idx="3"/>
            <a:endCxn id="2147" idx="2"/>
          </p:cNvCxnSpPr>
          <p:nvPr/>
        </p:nvCxnSpPr>
        <p:spPr>
          <a:xfrm flipH="1" rot="10800000">
            <a:off x="1160370" y="1447641"/>
            <a:ext cx="2430600" cy="1171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9" name="Google Shape;2149;p8"/>
          <p:cNvSpPr/>
          <p:nvPr/>
        </p:nvSpPr>
        <p:spPr>
          <a:xfrm>
            <a:off x="480870" y="2431041"/>
            <a:ext cx="679500" cy="3762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50" name="Google Shape;2150;p8"/>
          <p:cNvSpPr txBox="1"/>
          <p:nvPr/>
        </p:nvSpPr>
        <p:spPr>
          <a:xfrm>
            <a:off x="6595381" y="32195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‘Create deployment’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p8"/>
          <p:cNvSpPr/>
          <p:nvPr/>
        </p:nvSpPr>
        <p:spPr>
          <a:xfrm>
            <a:off x="6391449" y="31922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52" name="Google Shape;2152;p8"/>
          <p:cNvCxnSpPr>
            <a:stCxn id="2153" idx="3"/>
            <a:endCxn id="2151" idx="2"/>
          </p:cNvCxnSpPr>
          <p:nvPr/>
        </p:nvCxnSpPr>
        <p:spPr>
          <a:xfrm flipH="1" rot="10800000">
            <a:off x="6285448" y="3304969"/>
            <a:ext cx="105900" cy="1647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3" name="Google Shape;2153;p8"/>
          <p:cNvSpPr/>
          <p:nvPr/>
        </p:nvSpPr>
        <p:spPr>
          <a:xfrm>
            <a:off x="5605948" y="4763869"/>
            <a:ext cx="679500" cy="3762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Google Shape;21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153" y="1277162"/>
            <a:ext cx="3445511" cy="249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6446" y="3036222"/>
            <a:ext cx="2419358" cy="152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161" name="Google Shape;2161;p9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Cluster Password</a:t>
            </a:r>
            <a:endParaRPr/>
          </a:p>
        </p:txBody>
      </p:sp>
      <p:sp>
        <p:nvSpPr>
          <p:cNvPr id="2162" name="Google Shape;2162;p9"/>
          <p:cNvSpPr txBox="1"/>
          <p:nvPr>
            <p:ph idx="1" type="body"/>
          </p:nvPr>
        </p:nvSpPr>
        <p:spPr>
          <a:xfrm>
            <a:off x="343932" y="898487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4A86E8"/>
                </a:solidFill>
              </a:rPr>
              <a:t>Save the password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63" name="Google Shape;2163;p9"/>
          <p:cNvSpPr txBox="1"/>
          <p:nvPr/>
        </p:nvSpPr>
        <p:spPr>
          <a:xfrm>
            <a:off x="4966606" y="18479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Copy the generated password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4" name="Google Shape;2164;p9"/>
          <p:cNvSpPr txBox="1"/>
          <p:nvPr/>
        </p:nvSpPr>
        <p:spPr>
          <a:xfrm>
            <a:off x="6538235" y="38260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Paste the password in a local text editor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9"/>
          <p:cNvSpPr/>
          <p:nvPr/>
        </p:nvSpPr>
        <p:spPr>
          <a:xfrm>
            <a:off x="6334299" y="379876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6" name="Google Shape;2166;p9"/>
          <p:cNvCxnSpPr>
            <a:stCxn id="2167" idx="3"/>
            <a:endCxn id="2165" idx="2"/>
          </p:cNvCxnSpPr>
          <p:nvPr/>
        </p:nvCxnSpPr>
        <p:spPr>
          <a:xfrm>
            <a:off x="5203116" y="3653409"/>
            <a:ext cx="1131300" cy="258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7" name="Google Shape;2167;p9"/>
          <p:cNvSpPr/>
          <p:nvPr/>
        </p:nvSpPr>
        <p:spPr>
          <a:xfrm>
            <a:off x="4025616" y="3585159"/>
            <a:ext cx="1177500" cy="1365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8" name="Google Shape;2168;p9"/>
          <p:cNvSpPr/>
          <p:nvPr/>
        </p:nvSpPr>
        <p:spPr>
          <a:xfrm>
            <a:off x="4762674" y="18206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9" name="Google Shape;2169;p9"/>
          <p:cNvCxnSpPr>
            <a:stCxn id="2170" idx="3"/>
            <a:endCxn id="2168" idx="2"/>
          </p:cNvCxnSpPr>
          <p:nvPr/>
        </p:nvCxnSpPr>
        <p:spPr>
          <a:xfrm flipH="1" rot="10800000">
            <a:off x="3272175" y="1933359"/>
            <a:ext cx="1490400" cy="1651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0" name="Google Shape;2170;p9"/>
          <p:cNvSpPr/>
          <p:nvPr/>
        </p:nvSpPr>
        <p:spPr>
          <a:xfrm>
            <a:off x="2847975" y="3491109"/>
            <a:ext cx="424200" cy="188100"/>
          </a:xfrm>
          <a:prstGeom prst="rect">
            <a:avLst/>
          </a:prstGeom>
          <a:solidFill>
            <a:srgbClr val="FCA993">
              <a:alpha val="32549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